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2" r:id="rId1"/>
  </p:sldMasterIdLst>
  <p:notesMasterIdLst>
    <p:notesMasterId r:id="rId16"/>
  </p:notesMasterIdLst>
  <p:sldIdLst>
    <p:sldId id="256" r:id="rId2"/>
    <p:sldId id="271" r:id="rId3"/>
    <p:sldId id="264" r:id="rId4"/>
    <p:sldId id="267" r:id="rId5"/>
    <p:sldId id="268" r:id="rId6"/>
    <p:sldId id="269" r:id="rId7"/>
    <p:sldId id="272" r:id="rId8"/>
    <p:sldId id="260" r:id="rId9"/>
    <p:sldId id="270" r:id="rId10"/>
    <p:sldId id="261" r:id="rId11"/>
    <p:sldId id="259" r:id="rId12"/>
    <p:sldId id="263" r:id="rId13"/>
    <p:sldId id="258"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6B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89"/>
    <p:restoredTop sz="84082"/>
  </p:normalViewPr>
  <p:slideViewPr>
    <p:cSldViewPr snapToGrid="0" snapToObjects="1">
      <p:cViewPr varScale="1">
        <p:scale>
          <a:sx n="107" d="100"/>
          <a:sy n="107" d="100"/>
        </p:scale>
        <p:origin x="41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D971CC-7630-0C49-B752-F0088342980B}" type="doc">
      <dgm:prSet loTypeId="urn:microsoft.com/office/officeart/2005/8/layout/lProcess3" loCatId="process" qsTypeId="urn:microsoft.com/office/officeart/2005/8/quickstyle/simple1" qsCatId="simple" csTypeId="urn:microsoft.com/office/officeart/2005/8/colors/colorful1" csCatId="colorful" phldr="1"/>
      <dgm:spPr/>
      <dgm:t>
        <a:bodyPr/>
        <a:lstStyle/>
        <a:p>
          <a:endParaRPr lang="en-US"/>
        </a:p>
      </dgm:t>
    </dgm:pt>
    <dgm:pt modelId="{280D45C6-D74D-1E4F-958D-99B887DF997E}">
      <dgm:prSet custT="1"/>
      <dgm:spPr>
        <a:solidFill>
          <a:schemeClr val="accent1"/>
        </a:solidFill>
        <a:ln>
          <a:solidFill>
            <a:schemeClr val="accent1"/>
          </a:solidFill>
        </a:ln>
      </dgm:spPr>
      <dgm:t>
        <a:bodyPr/>
        <a:lstStyle/>
        <a:p>
          <a:r>
            <a:rPr lang="en-GB" sz="3000" dirty="0"/>
            <a:t>2</a:t>
          </a:r>
          <a:endParaRPr lang="en-US" sz="3000" dirty="0"/>
        </a:p>
      </dgm:t>
    </dgm:pt>
    <dgm:pt modelId="{91CC41E1-7910-4942-A896-AF6F9291C0EC}" type="parTrans" cxnId="{38D57D5D-0F41-E942-B4F1-7B2D2CC88586}">
      <dgm:prSet/>
      <dgm:spPr/>
      <dgm:t>
        <a:bodyPr/>
        <a:lstStyle/>
        <a:p>
          <a:endParaRPr lang="en-US"/>
        </a:p>
      </dgm:t>
    </dgm:pt>
    <dgm:pt modelId="{84C46CC0-1AB8-CC40-B767-CFE0BB58FAC7}" type="sibTrans" cxnId="{38D57D5D-0F41-E942-B4F1-7B2D2CC88586}">
      <dgm:prSet/>
      <dgm:spPr/>
      <dgm:t>
        <a:bodyPr/>
        <a:lstStyle/>
        <a:p>
          <a:endParaRPr lang="en-US"/>
        </a:p>
      </dgm:t>
    </dgm:pt>
    <dgm:pt modelId="{DFD66396-6785-E742-9BE5-33BE506E8B47}">
      <dgm:prSet custT="1"/>
      <dgm:spPr/>
      <dgm:t>
        <a:bodyPr/>
        <a:lstStyle/>
        <a:p>
          <a:r>
            <a:rPr lang="en-GB" sz="3000" dirty="0"/>
            <a:t>3</a:t>
          </a:r>
          <a:endParaRPr lang="en-US" sz="3000" dirty="0"/>
        </a:p>
      </dgm:t>
    </dgm:pt>
    <dgm:pt modelId="{7A9B2047-8CBC-B140-B78E-32B2E4FF9379}" type="parTrans" cxnId="{085CFCD9-EAA1-E140-9675-9F9E5D2E6922}">
      <dgm:prSet/>
      <dgm:spPr/>
      <dgm:t>
        <a:bodyPr/>
        <a:lstStyle/>
        <a:p>
          <a:endParaRPr lang="en-US"/>
        </a:p>
      </dgm:t>
    </dgm:pt>
    <dgm:pt modelId="{3618F927-1F3A-D04F-AFD0-A8EFED6865A2}" type="sibTrans" cxnId="{085CFCD9-EAA1-E140-9675-9F9E5D2E6922}">
      <dgm:prSet/>
      <dgm:spPr/>
      <dgm:t>
        <a:bodyPr/>
        <a:lstStyle/>
        <a:p>
          <a:endParaRPr lang="en-US"/>
        </a:p>
      </dgm:t>
    </dgm:pt>
    <dgm:pt modelId="{A8DBF3BF-AD4C-0C4B-B575-B95C54218D0A}">
      <dgm:prSet custT="1"/>
      <dgm:spPr>
        <a:solidFill>
          <a:schemeClr val="tx2">
            <a:lumMod val="20000"/>
            <a:lumOff val="80000"/>
          </a:schemeClr>
        </a:solidFill>
        <a:ln>
          <a:solidFill>
            <a:schemeClr val="tx2">
              <a:lumMod val="20000"/>
              <a:lumOff val="80000"/>
            </a:schemeClr>
          </a:solidFill>
        </a:ln>
      </dgm:spPr>
      <dgm:t>
        <a:bodyPr/>
        <a:lstStyle/>
        <a:p>
          <a:r>
            <a:rPr lang="en-GB" sz="3000" dirty="0" err="1"/>
            <a:t>mRNAseq</a:t>
          </a:r>
          <a:endParaRPr lang="en-US" sz="3000" dirty="0"/>
        </a:p>
      </dgm:t>
    </dgm:pt>
    <dgm:pt modelId="{EA78F276-03C8-0648-8CAA-70BC1471FC36}" type="parTrans" cxnId="{40630DB3-A1FB-8D49-933C-4CB42861C7B4}">
      <dgm:prSet/>
      <dgm:spPr/>
      <dgm:t>
        <a:bodyPr/>
        <a:lstStyle/>
        <a:p>
          <a:endParaRPr lang="en-US"/>
        </a:p>
      </dgm:t>
    </dgm:pt>
    <dgm:pt modelId="{51CF9074-4AFC-7B4E-A6C2-58FE8B061FE7}" type="sibTrans" cxnId="{40630DB3-A1FB-8D49-933C-4CB42861C7B4}">
      <dgm:prSet/>
      <dgm:spPr/>
      <dgm:t>
        <a:bodyPr/>
        <a:lstStyle/>
        <a:p>
          <a:endParaRPr lang="en-US"/>
        </a:p>
      </dgm:t>
    </dgm:pt>
    <dgm:pt modelId="{74182693-643F-7745-85D3-6D89A0D60989}">
      <dgm:prSet custT="1"/>
      <dgm:spPr>
        <a:solidFill>
          <a:schemeClr val="accent6">
            <a:lumMod val="20000"/>
            <a:lumOff val="80000"/>
          </a:schemeClr>
        </a:solidFill>
        <a:ln>
          <a:solidFill>
            <a:schemeClr val="accent6">
              <a:lumMod val="20000"/>
              <a:lumOff val="80000"/>
            </a:schemeClr>
          </a:solidFill>
        </a:ln>
      </dgm:spPr>
      <dgm:t>
        <a:bodyPr/>
        <a:lstStyle/>
        <a:p>
          <a:r>
            <a:rPr lang="en-GB" sz="3000" dirty="0"/>
            <a:t>Importance of </a:t>
          </a:r>
          <a:r>
            <a:rPr lang="en-GB" sz="3000" dirty="0" err="1"/>
            <a:t>RNAseq</a:t>
          </a:r>
          <a:endParaRPr lang="en-US" sz="3000" dirty="0"/>
        </a:p>
      </dgm:t>
    </dgm:pt>
    <dgm:pt modelId="{4386C87D-7C61-1947-8299-2CC606B1D078}" type="parTrans" cxnId="{21646398-1A28-7F49-BC54-315CDE8D84BC}">
      <dgm:prSet/>
      <dgm:spPr/>
      <dgm:t>
        <a:bodyPr/>
        <a:lstStyle/>
        <a:p>
          <a:endParaRPr lang="en-US"/>
        </a:p>
      </dgm:t>
    </dgm:pt>
    <dgm:pt modelId="{A3AA38CA-A5FE-8443-BEB7-19B0D067EECA}" type="sibTrans" cxnId="{21646398-1A28-7F49-BC54-315CDE8D84BC}">
      <dgm:prSet/>
      <dgm:spPr/>
      <dgm:t>
        <a:bodyPr/>
        <a:lstStyle/>
        <a:p>
          <a:endParaRPr lang="en-US"/>
        </a:p>
      </dgm:t>
    </dgm:pt>
    <dgm:pt modelId="{414B4845-1D45-7044-9BAC-318140CCE0C8}">
      <dgm:prSet custT="1"/>
      <dgm:spPr>
        <a:solidFill>
          <a:schemeClr val="accent5"/>
        </a:solidFill>
        <a:ln>
          <a:solidFill>
            <a:schemeClr val="accent5"/>
          </a:solidFill>
        </a:ln>
      </dgm:spPr>
      <dgm:t>
        <a:bodyPr/>
        <a:lstStyle/>
        <a:p>
          <a:r>
            <a:rPr lang="en-GB" sz="3000" dirty="0"/>
            <a:t>6</a:t>
          </a:r>
          <a:endParaRPr lang="en-US" sz="3000" dirty="0"/>
        </a:p>
      </dgm:t>
    </dgm:pt>
    <dgm:pt modelId="{FCBB0886-12EC-FD44-ABBD-23F5951652CF}" type="parTrans" cxnId="{FD1CB263-9D94-3344-BA1A-5D8BECB65CF7}">
      <dgm:prSet/>
      <dgm:spPr/>
      <dgm:t>
        <a:bodyPr/>
        <a:lstStyle/>
        <a:p>
          <a:endParaRPr lang="en-US"/>
        </a:p>
      </dgm:t>
    </dgm:pt>
    <dgm:pt modelId="{97B6C182-A5AE-AC4C-83ED-EACD65F7B08F}" type="sibTrans" cxnId="{FD1CB263-9D94-3344-BA1A-5D8BECB65CF7}">
      <dgm:prSet/>
      <dgm:spPr/>
      <dgm:t>
        <a:bodyPr/>
        <a:lstStyle/>
        <a:p>
          <a:endParaRPr lang="en-US"/>
        </a:p>
      </dgm:t>
    </dgm:pt>
    <dgm:pt modelId="{02E430F4-9661-7244-87B5-36481BF2BAB8}">
      <dgm:prSet custT="1"/>
      <dgm:spPr>
        <a:solidFill>
          <a:schemeClr val="accent2">
            <a:lumMod val="20000"/>
            <a:lumOff val="80000"/>
          </a:schemeClr>
        </a:solidFill>
        <a:ln>
          <a:solidFill>
            <a:schemeClr val="accent2">
              <a:tint val="40000"/>
              <a:hueOff val="0"/>
              <a:satOff val="0"/>
              <a:lumOff val="0"/>
            </a:schemeClr>
          </a:solidFill>
        </a:ln>
      </dgm:spPr>
      <dgm:t>
        <a:bodyPr/>
        <a:lstStyle/>
        <a:p>
          <a:r>
            <a:rPr lang="en-GB" sz="3000" dirty="0"/>
            <a:t>Central Dogma of Biology</a:t>
          </a:r>
          <a:endParaRPr lang="en-US" sz="3000" dirty="0"/>
        </a:p>
      </dgm:t>
    </dgm:pt>
    <dgm:pt modelId="{8CF1A6DE-86EE-E34C-BF30-D9F619B13765}" type="parTrans" cxnId="{8F648C22-798B-CF40-B6E4-DD5E36B0B53F}">
      <dgm:prSet/>
      <dgm:spPr/>
      <dgm:t>
        <a:bodyPr/>
        <a:lstStyle/>
        <a:p>
          <a:endParaRPr lang="en-US"/>
        </a:p>
      </dgm:t>
    </dgm:pt>
    <dgm:pt modelId="{E7A9AFA7-6BC0-7A40-AA7F-2C28E58FD0C0}" type="sibTrans" cxnId="{8F648C22-798B-CF40-B6E4-DD5E36B0B53F}">
      <dgm:prSet/>
      <dgm:spPr/>
      <dgm:t>
        <a:bodyPr/>
        <a:lstStyle/>
        <a:p>
          <a:endParaRPr lang="en-US"/>
        </a:p>
      </dgm:t>
    </dgm:pt>
    <dgm:pt modelId="{20BD7CC9-673B-1547-91CA-4FE5EEBF6A30}">
      <dgm:prSet custT="1"/>
      <dgm:spPr/>
      <dgm:t>
        <a:bodyPr/>
        <a:lstStyle/>
        <a:p>
          <a:r>
            <a:rPr lang="en-GB" sz="3000" dirty="0"/>
            <a:t>1</a:t>
          </a:r>
          <a:endParaRPr lang="en-US" sz="3000" dirty="0"/>
        </a:p>
      </dgm:t>
    </dgm:pt>
    <dgm:pt modelId="{83C860BA-755D-894B-8FAF-8DD38D18D100}" type="sibTrans" cxnId="{72649EB1-C8E1-D942-B02E-A07D33FB5842}">
      <dgm:prSet/>
      <dgm:spPr/>
      <dgm:t>
        <a:bodyPr/>
        <a:lstStyle/>
        <a:p>
          <a:endParaRPr lang="en-US"/>
        </a:p>
      </dgm:t>
    </dgm:pt>
    <dgm:pt modelId="{208D2C1E-DF0D-334F-88B8-571810D10E10}" type="parTrans" cxnId="{72649EB1-C8E1-D942-B02E-A07D33FB5842}">
      <dgm:prSet/>
      <dgm:spPr/>
      <dgm:t>
        <a:bodyPr/>
        <a:lstStyle/>
        <a:p>
          <a:endParaRPr lang="en-US"/>
        </a:p>
      </dgm:t>
    </dgm:pt>
    <dgm:pt modelId="{8F9AEED8-E5E4-5F48-9B1A-27C6408B2C32}">
      <dgm:prSet custT="1"/>
      <dgm:spPr>
        <a:solidFill>
          <a:schemeClr val="accent1">
            <a:lumMod val="20000"/>
            <a:lumOff val="80000"/>
          </a:schemeClr>
        </a:solidFill>
        <a:ln>
          <a:solidFill>
            <a:schemeClr val="accent1">
              <a:lumMod val="20000"/>
              <a:lumOff val="80000"/>
            </a:schemeClr>
          </a:solidFill>
        </a:ln>
      </dgm:spPr>
      <dgm:t>
        <a:bodyPr/>
        <a:lstStyle/>
        <a:p>
          <a:r>
            <a:rPr lang="en-GB" sz="3000" dirty="0"/>
            <a:t>RNA transcription</a:t>
          </a:r>
          <a:endParaRPr lang="en-US" sz="3000" dirty="0"/>
        </a:p>
      </dgm:t>
    </dgm:pt>
    <dgm:pt modelId="{A634FEF9-DAEF-8840-8F43-1AF767B8D6D2}" type="parTrans" cxnId="{A1140240-B047-5749-9DA9-90675477C648}">
      <dgm:prSet/>
      <dgm:spPr/>
      <dgm:t>
        <a:bodyPr/>
        <a:lstStyle/>
        <a:p>
          <a:endParaRPr lang="en-US"/>
        </a:p>
      </dgm:t>
    </dgm:pt>
    <dgm:pt modelId="{D35F284A-CD32-E449-86CB-5BAC51A7223B}" type="sibTrans" cxnId="{A1140240-B047-5749-9DA9-90675477C648}">
      <dgm:prSet/>
      <dgm:spPr/>
      <dgm:t>
        <a:bodyPr/>
        <a:lstStyle/>
        <a:p>
          <a:endParaRPr lang="en-US"/>
        </a:p>
      </dgm:t>
    </dgm:pt>
    <dgm:pt modelId="{2AC6258A-9E81-0D44-AF01-F87DDF7128F0}">
      <dgm:prSet custT="1"/>
      <dgm:spPr>
        <a:solidFill>
          <a:schemeClr val="accent4">
            <a:lumMod val="20000"/>
            <a:lumOff val="80000"/>
          </a:schemeClr>
        </a:solidFill>
        <a:ln>
          <a:solidFill>
            <a:schemeClr val="accent4">
              <a:lumMod val="20000"/>
              <a:lumOff val="80000"/>
            </a:schemeClr>
          </a:solidFill>
        </a:ln>
      </dgm:spPr>
      <dgm:t>
        <a:bodyPr/>
        <a:lstStyle/>
        <a:p>
          <a:r>
            <a:rPr lang="en-GB" sz="3000" dirty="0"/>
            <a:t>What is </a:t>
          </a:r>
          <a:r>
            <a:rPr lang="en-GB" sz="3000" dirty="0" err="1"/>
            <a:t>RNAseq</a:t>
          </a:r>
          <a:endParaRPr lang="en-US" sz="3000" dirty="0"/>
        </a:p>
      </dgm:t>
    </dgm:pt>
    <dgm:pt modelId="{3FB013B4-979A-E64E-B2E8-08816FD98A31}" type="parTrans" cxnId="{1002D51A-13B8-284D-80DB-8E9789AC438C}">
      <dgm:prSet/>
      <dgm:spPr/>
      <dgm:t>
        <a:bodyPr/>
        <a:lstStyle/>
        <a:p>
          <a:endParaRPr lang="en-US"/>
        </a:p>
      </dgm:t>
    </dgm:pt>
    <dgm:pt modelId="{33C0D3DB-A778-9449-AC9A-30DB2D2B8B5A}" type="sibTrans" cxnId="{1002D51A-13B8-284D-80DB-8E9789AC438C}">
      <dgm:prSet/>
      <dgm:spPr/>
      <dgm:t>
        <a:bodyPr/>
        <a:lstStyle/>
        <a:p>
          <a:endParaRPr lang="en-US"/>
        </a:p>
      </dgm:t>
    </dgm:pt>
    <dgm:pt modelId="{DF6A1E24-1883-574F-9CD1-E988B7C3A3DA}">
      <dgm:prSet custT="1"/>
      <dgm:spPr>
        <a:solidFill>
          <a:schemeClr val="tx2"/>
        </a:solidFill>
        <a:ln>
          <a:solidFill>
            <a:schemeClr val="tx1"/>
          </a:solidFill>
        </a:ln>
      </dgm:spPr>
      <dgm:t>
        <a:bodyPr/>
        <a:lstStyle/>
        <a:p>
          <a:r>
            <a:rPr lang="en-US" sz="3000" dirty="0"/>
            <a:t>4</a:t>
          </a:r>
        </a:p>
      </dgm:t>
    </dgm:pt>
    <dgm:pt modelId="{E5E0E2FC-506D-B240-8408-141F79B8C061}" type="parTrans" cxnId="{1B468792-D143-A746-A161-04BC938BAD77}">
      <dgm:prSet/>
      <dgm:spPr/>
      <dgm:t>
        <a:bodyPr/>
        <a:lstStyle/>
        <a:p>
          <a:endParaRPr lang="en-US"/>
        </a:p>
      </dgm:t>
    </dgm:pt>
    <dgm:pt modelId="{B2A246C9-D672-914A-B526-DC70D41BDA0B}" type="sibTrans" cxnId="{1B468792-D143-A746-A161-04BC938BAD77}">
      <dgm:prSet/>
      <dgm:spPr/>
      <dgm:t>
        <a:bodyPr/>
        <a:lstStyle/>
        <a:p>
          <a:endParaRPr lang="en-US"/>
        </a:p>
      </dgm:t>
    </dgm:pt>
    <dgm:pt modelId="{AF9C9897-A78B-BF42-A873-72ED37605E41}">
      <dgm:prSet custT="1"/>
      <dgm:spPr>
        <a:solidFill>
          <a:schemeClr val="accent6"/>
        </a:solidFill>
      </dgm:spPr>
      <dgm:t>
        <a:bodyPr/>
        <a:lstStyle/>
        <a:p>
          <a:r>
            <a:rPr lang="en-US" sz="3000" dirty="0"/>
            <a:t>5</a:t>
          </a:r>
        </a:p>
      </dgm:t>
    </dgm:pt>
    <dgm:pt modelId="{79C3413E-D9CF-534C-9117-3F2A9AFE61B6}" type="parTrans" cxnId="{B520B303-4E91-214B-90D1-D490DBB54F86}">
      <dgm:prSet/>
      <dgm:spPr/>
      <dgm:t>
        <a:bodyPr/>
        <a:lstStyle/>
        <a:p>
          <a:endParaRPr lang="en-US"/>
        </a:p>
      </dgm:t>
    </dgm:pt>
    <dgm:pt modelId="{5743F46E-D74B-6840-AF20-DE1AD426B8A9}" type="sibTrans" cxnId="{B520B303-4E91-214B-90D1-D490DBB54F86}">
      <dgm:prSet/>
      <dgm:spPr/>
      <dgm:t>
        <a:bodyPr/>
        <a:lstStyle/>
        <a:p>
          <a:endParaRPr lang="en-US"/>
        </a:p>
      </dgm:t>
    </dgm:pt>
    <dgm:pt modelId="{A803FF58-2E5F-4046-AA4F-484C371698AB}">
      <dgm:prSet custT="1"/>
      <dgm:spPr>
        <a:solidFill>
          <a:schemeClr val="accent5">
            <a:lumMod val="20000"/>
            <a:lumOff val="80000"/>
          </a:schemeClr>
        </a:solidFill>
        <a:ln>
          <a:solidFill>
            <a:schemeClr val="accent5">
              <a:lumMod val="20000"/>
              <a:lumOff val="80000"/>
            </a:schemeClr>
          </a:solidFill>
        </a:ln>
      </dgm:spPr>
      <dgm:t>
        <a:bodyPr/>
        <a:lstStyle/>
        <a:p>
          <a:r>
            <a:rPr lang="en-GB" sz="3000" dirty="0"/>
            <a:t>Applications of </a:t>
          </a:r>
          <a:r>
            <a:rPr lang="en-GB" sz="3000" dirty="0" err="1"/>
            <a:t>mRNAseq</a:t>
          </a:r>
          <a:endParaRPr lang="en-US" sz="3000" dirty="0"/>
        </a:p>
      </dgm:t>
    </dgm:pt>
    <dgm:pt modelId="{66C4CFEB-196F-714D-A4C9-9DE561185C11}" type="parTrans" cxnId="{4630E23A-C6CE-CE43-8C03-9793DE131D24}">
      <dgm:prSet/>
      <dgm:spPr/>
      <dgm:t>
        <a:bodyPr/>
        <a:lstStyle/>
        <a:p>
          <a:endParaRPr lang="en-US"/>
        </a:p>
      </dgm:t>
    </dgm:pt>
    <dgm:pt modelId="{F0F19EB6-F370-4B46-A61A-865AA47BB09D}" type="sibTrans" cxnId="{4630E23A-C6CE-CE43-8C03-9793DE131D24}">
      <dgm:prSet/>
      <dgm:spPr/>
      <dgm:t>
        <a:bodyPr/>
        <a:lstStyle/>
        <a:p>
          <a:endParaRPr lang="en-US"/>
        </a:p>
      </dgm:t>
    </dgm:pt>
    <dgm:pt modelId="{9FD95819-485A-0447-9327-BC851E428B96}" type="pres">
      <dgm:prSet presAssocID="{0FD971CC-7630-0C49-B752-F0088342980B}" presName="Name0" presStyleCnt="0">
        <dgm:presLayoutVars>
          <dgm:chPref val="3"/>
          <dgm:dir/>
          <dgm:animLvl val="lvl"/>
          <dgm:resizeHandles/>
        </dgm:presLayoutVars>
      </dgm:prSet>
      <dgm:spPr/>
    </dgm:pt>
    <dgm:pt modelId="{2557EAF5-54C1-C74F-B277-B8704B1C2DAB}" type="pres">
      <dgm:prSet presAssocID="{20BD7CC9-673B-1547-91CA-4FE5EEBF6A30}" presName="horFlow" presStyleCnt="0"/>
      <dgm:spPr/>
    </dgm:pt>
    <dgm:pt modelId="{D3B5D836-D682-074B-94FE-F15B91939F22}" type="pres">
      <dgm:prSet presAssocID="{20BD7CC9-673B-1547-91CA-4FE5EEBF6A30}" presName="bigChev" presStyleLbl="node1" presStyleIdx="0" presStyleCnt="6" custScaleX="62431"/>
      <dgm:spPr/>
    </dgm:pt>
    <dgm:pt modelId="{EA61C0B9-4139-804D-AA35-FBBE062BF7C9}" type="pres">
      <dgm:prSet presAssocID="{8CF1A6DE-86EE-E34C-BF30-D9F619B13765}" presName="parTrans" presStyleCnt="0"/>
      <dgm:spPr/>
    </dgm:pt>
    <dgm:pt modelId="{6A5190E9-72F9-3944-A920-406897718670}" type="pres">
      <dgm:prSet presAssocID="{02E430F4-9661-7244-87B5-36481BF2BAB8}" presName="node" presStyleLbl="alignAccFollowNode1" presStyleIdx="0" presStyleCnt="6" custScaleX="477334">
        <dgm:presLayoutVars>
          <dgm:bulletEnabled val="1"/>
        </dgm:presLayoutVars>
      </dgm:prSet>
      <dgm:spPr/>
    </dgm:pt>
    <dgm:pt modelId="{241BDA03-0741-C84C-925C-A98F888B95DB}" type="pres">
      <dgm:prSet presAssocID="{20BD7CC9-673B-1547-91CA-4FE5EEBF6A30}" presName="vSp" presStyleCnt="0"/>
      <dgm:spPr/>
    </dgm:pt>
    <dgm:pt modelId="{ADB6919B-4439-E646-855C-BF6D4B20E9E1}" type="pres">
      <dgm:prSet presAssocID="{280D45C6-D74D-1E4F-958D-99B887DF997E}" presName="horFlow" presStyleCnt="0"/>
      <dgm:spPr/>
    </dgm:pt>
    <dgm:pt modelId="{A310E990-FC30-0546-A7DC-1281D687565F}" type="pres">
      <dgm:prSet presAssocID="{280D45C6-D74D-1E4F-958D-99B887DF997E}" presName="bigChev" presStyleLbl="node1" presStyleIdx="1" presStyleCnt="6" custScaleX="62431"/>
      <dgm:spPr/>
    </dgm:pt>
    <dgm:pt modelId="{B9910084-1847-E748-A201-AA4F411D7A94}" type="pres">
      <dgm:prSet presAssocID="{A634FEF9-DAEF-8840-8F43-1AF767B8D6D2}" presName="parTrans" presStyleCnt="0"/>
      <dgm:spPr/>
    </dgm:pt>
    <dgm:pt modelId="{968F30C7-4BBC-F44A-8CFA-AC9EF7E04B3C}" type="pres">
      <dgm:prSet presAssocID="{8F9AEED8-E5E4-5F48-9B1A-27C6408B2C32}" presName="node" presStyleLbl="alignAccFollowNode1" presStyleIdx="1" presStyleCnt="6" custScaleX="475297">
        <dgm:presLayoutVars>
          <dgm:bulletEnabled val="1"/>
        </dgm:presLayoutVars>
      </dgm:prSet>
      <dgm:spPr/>
    </dgm:pt>
    <dgm:pt modelId="{8D965E9C-9C38-A24D-80CB-99456A080D11}" type="pres">
      <dgm:prSet presAssocID="{280D45C6-D74D-1E4F-958D-99B887DF997E}" presName="vSp" presStyleCnt="0"/>
      <dgm:spPr/>
    </dgm:pt>
    <dgm:pt modelId="{FBCD669A-3E09-B64C-97EE-7A4E54F0C42A}" type="pres">
      <dgm:prSet presAssocID="{DFD66396-6785-E742-9BE5-33BE506E8B47}" presName="horFlow" presStyleCnt="0"/>
      <dgm:spPr/>
    </dgm:pt>
    <dgm:pt modelId="{158B1752-288A-3041-9EF5-B655E7F496E9}" type="pres">
      <dgm:prSet presAssocID="{DFD66396-6785-E742-9BE5-33BE506E8B47}" presName="bigChev" presStyleLbl="node1" presStyleIdx="2" presStyleCnt="6" custScaleX="62431"/>
      <dgm:spPr/>
    </dgm:pt>
    <dgm:pt modelId="{25879E74-862D-AC48-9A51-99FAB0412A2B}" type="pres">
      <dgm:prSet presAssocID="{3FB013B4-979A-E64E-B2E8-08816FD98A31}" presName="parTrans" presStyleCnt="0"/>
      <dgm:spPr/>
    </dgm:pt>
    <dgm:pt modelId="{8E5BD4CF-FF1F-9D4E-A365-9D15F1E69304}" type="pres">
      <dgm:prSet presAssocID="{2AC6258A-9E81-0D44-AF01-F87DDF7128F0}" presName="node" presStyleLbl="alignAccFollowNode1" presStyleIdx="2" presStyleCnt="6" custScaleX="475297">
        <dgm:presLayoutVars>
          <dgm:bulletEnabled val="1"/>
        </dgm:presLayoutVars>
      </dgm:prSet>
      <dgm:spPr/>
    </dgm:pt>
    <dgm:pt modelId="{7D613295-98A1-B140-9EBB-030C5AC244F5}" type="pres">
      <dgm:prSet presAssocID="{DFD66396-6785-E742-9BE5-33BE506E8B47}" presName="vSp" presStyleCnt="0"/>
      <dgm:spPr/>
    </dgm:pt>
    <dgm:pt modelId="{CF53B0E7-B294-AD43-A374-65E8C808A200}" type="pres">
      <dgm:prSet presAssocID="{DF6A1E24-1883-574F-9CD1-E988B7C3A3DA}" presName="horFlow" presStyleCnt="0"/>
      <dgm:spPr/>
    </dgm:pt>
    <dgm:pt modelId="{998CB3C9-5637-B24D-9FE2-1ECDF3F79DF4}" type="pres">
      <dgm:prSet presAssocID="{DF6A1E24-1883-574F-9CD1-E988B7C3A3DA}" presName="bigChev" presStyleLbl="node1" presStyleIdx="3" presStyleCnt="6" custScaleX="62431"/>
      <dgm:spPr/>
    </dgm:pt>
    <dgm:pt modelId="{4119227C-C2F6-D94A-A7EF-59612F485DED}" type="pres">
      <dgm:prSet presAssocID="{EA78F276-03C8-0648-8CAA-70BC1471FC36}" presName="parTrans" presStyleCnt="0"/>
      <dgm:spPr/>
    </dgm:pt>
    <dgm:pt modelId="{6054549C-8284-8E4B-BD8A-63FE764B826C}" type="pres">
      <dgm:prSet presAssocID="{A8DBF3BF-AD4C-0C4B-B575-B95C54218D0A}" presName="node" presStyleLbl="alignAccFollowNode1" presStyleIdx="3" presStyleCnt="6" custScaleX="475297">
        <dgm:presLayoutVars>
          <dgm:bulletEnabled val="1"/>
        </dgm:presLayoutVars>
      </dgm:prSet>
      <dgm:spPr/>
    </dgm:pt>
    <dgm:pt modelId="{D2B1BB75-2F20-FA4B-A74C-A8B713FAAA81}" type="pres">
      <dgm:prSet presAssocID="{DF6A1E24-1883-574F-9CD1-E988B7C3A3DA}" presName="vSp" presStyleCnt="0"/>
      <dgm:spPr/>
    </dgm:pt>
    <dgm:pt modelId="{39159697-9E3B-1D4B-BE64-18D4143A7C7A}" type="pres">
      <dgm:prSet presAssocID="{AF9C9897-A78B-BF42-A873-72ED37605E41}" presName="horFlow" presStyleCnt="0"/>
      <dgm:spPr/>
    </dgm:pt>
    <dgm:pt modelId="{D4B2551E-C524-804D-9A36-6E8966E073FF}" type="pres">
      <dgm:prSet presAssocID="{AF9C9897-A78B-BF42-A873-72ED37605E41}" presName="bigChev" presStyleLbl="node1" presStyleIdx="4" presStyleCnt="6" custScaleX="62431"/>
      <dgm:spPr/>
    </dgm:pt>
    <dgm:pt modelId="{70D7C0E8-80D2-0748-9E15-E15F24BCF47B}" type="pres">
      <dgm:prSet presAssocID="{4386C87D-7C61-1947-8299-2CC606B1D078}" presName="parTrans" presStyleCnt="0"/>
      <dgm:spPr/>
    </dgm:pt>
    <dgm:pt modelId="{5C73347B-FFA2-D640-84EB-635338F34153}" type="pres">
      <dgm:prSet presAssocID="{74182693-643F-7745-85D3-6D89A0D60989}" presName="node" presStyleLbl="alignAccFollowNode1" presStyleIdx="4" presStyleCnt="6" custScaleX="475297">
        <dgm:presLayoutVars>
          <dgm:bulletEnabled val="1"/>
        </dgm:presLayoutVars>
      </dgm:prSet>
      <dgm:spPr/>
    </dgm:pt>
    <dgm:pt modelId="{9633C6E0-E9B0-E94B-AE5D-415A7B1E8123}" type="pres">
      <dgm:prSet presAssocID="{AF9C9897-A78B-BF42-A873-72ED37605E41}" presName="vSp" presStyleCnt="0"/>
      <dgm:spPr/>
    </dgm:pt>
    <dgm:pt modelId="{68FB741F-E1DF-304E-B078-883D90584349}" type="pres">
      <dgm:prSet presAssocID="{414B4845-1D45-7044-9BAC-318140CCE0C8}" presName="horFlow" presStyleCnt="0"/>
      <dgm:spPr/>
    </dgm:pt>
    <dgm:pt modelId="{A99A1500-746B-AE41-9522-C61B06CEDD16}" type="pres">
      <dgm:prSet presAssocID="{414B4845-1D45-7044-9BAC-318140CCE0C8}" presName="bigChev" presStyleLbl="node1" presStyleIdx="5" presStyleCnt="6" custScaleX="62431"/>
      <dgm:spPr/>
    </dgm:pt>
    <dgm:pt modelId="{08EBB7AE-60F2-6D48-B1A0-8CA9683583ED}" type="pres">
      <dgm:prSet presAssocID="{66C4CFEB-196F-714D-A4C9-9DE561185C11}" presName="parTrans" presStyleCnt="0"/>
      <dgm:spPr/>
    </dgm:pt>
    <dgm:pt modelId="{668637FB-6462-0D4D-B169-7BE0264A3CA4}" type="pres">
      <dgm:prSet presAssocID="{A803FF58-2E5F-4046-AA4F-484C371698AB}" presName="node" presStyleLbl="alignAccFollowNode1" presStyleIdx="5" presStyleCnt="6" custScaleX="475297">
        <dgm:presLayoutVars>
          <dgm:bulletEnabled val="1"/>
        </dgm:presLayoutVars>
      </dgm:prSet>
      <dgm:spPr/>
    </dgm:pt>
  </dgm:ptLst>
  <dgm:cxnLst>
    <dgm:cxn modelId="{B520B303-4E91-214B-90D1-D490DBB54F86}" srcId="{0FD971CC-7630-0C49-B752-F0088342980B}" destId="{AF9C9897-A78B-BF42-A873-72ED37605E41}" srcOrd="4" destOrd="0" parTransId="{79C3413E-D9CF-534C-9117-3F2A9AFE61B6}" sibTransId="{5743F46E-D74B-6840-AF20-DE1AD426B8A9}"/>
    <dgm:cxn modelId="{1002D51A-13B8-284D-80DB-8E9789AC438C}" srcId="{DFD66396-6785-E742-9BE5-33BE506E8B47}" destId="{2AC6258A-9E81-0D44-AF01-F87DDF7128F0}" srcOrd="0" destOrd="0" parTransId="{3FB013B4-979A-E64E-B2E8-08816FD98A31}" sibTransId="{33C0D3DB-A778-9449-AC9A-30DB2D2B8B5A}"/>
    <dgm:cxn modelId="{8F648C22-798B-CF40-B6E4-DD5E36B0B53F}" srcId="{20BD7CC9-673B-1547-91CA-4FE5EEBF6A30}" destId="{02E430F4-9661-7244-87B5-36481BF2BAB8}" srcOrd="0" destOrd="0" parTransId="{8CF1A6DE-86EE-E34C-BF30-D9F619B13765}" sibTransId="{E7A9AFA7-6BC0-7A40-AA7F-2C28E58FD0C0}"/>
    <dgm:cxn modelId="{4630E23A-C6CE-CE43-8C03-9793DE131D24}" srcId="{414B4845-1D45-7044-9BAC-318140CCE0C8}" destId="{A803FF58-2E5F-4046-AA4F-484C371698AB}" srcOrd="0" destOrd="0" parTransId="{66C4CFEB-196F-714D-A4C9-9DE561185C11}" sibTransId="{F0F19EB6-F370-4B46-A61A-865AA47BB09D}"/>
    <dgm:cxn modelId="{0D76B73C-948D-7D42-B3FD-0240402B4B3D}" type="presOf" srcId="{74182693-643F-7745-85D3-6D89A0D60989}" destId="{5C73347B-FFA2-D640-84EB-635338F34153}" srcOrd="0" destOrd="0" presId="urn:microsoft.com/office/officeart/2005/8/layout/lProcess3"/>
    <dgm:cxn modelId="{712E913E-3EA3-124C-B652-B1EBEE363DBC}" type="presOf" srcId="{20BD7CC9-673B-1547-91CA-4FE5EEBF6A30}" destId="{D3B5D836-D682-074B-94FE-F15B91939F22}" srcOrd="0" destOrd="0" presId="urn:microsoft.com/office/officeart/2005/8/layout/lProcess3"/>
    <dgm:cxn modelId="{A1140240-B047-5749-9DA9-90675477C648}" srcId="{280D45C6-D74D-1E4F-958D-99B887DF997E}" destId="{8F9AEED8-E5E4-5F48-9B1A-27C6408B2C32}" srcOrd="0" destOrd="0" parTransId="{A634FEF9-DAEF-8840-8F43-1AF767B8D6D2}" sibTransId="{D35F284A-CD32-E449-86CB-5BAC51A7223B}"/>
    <dgm:cxn modelId="{38D57D5D-0F41-E942-B4F1-7B2D2CC88586}" srcId="{0FD971CC-7630-0C49-B752-F0088342980B}" destId="{280D45C6-D74D-1E4F-958D-99B887DF997E}" srcOrd="1" destOrd="0" parTransId="{91CC41E1-7910-4942-A896-AF6F9291C0EC}" sibTransId="{84C46CC0-1AB8-CC40-B767-CFE0BB58FAC7}"/>
    <dgm:cxn modelId="{A5917962-9578-BD46-A9C7-FB785DA26D0D}" type="presOf" srcId="{0FD971CC-7630-0C49-B752-F0088342980B}" destId="{9FD95819-485A-0447-9327-BC851E428B96}" srcOrd="0" destOrd="0" presId="urn:microsoft.com/office/officeart/2005/8/layout/lProcess3"/>
    <dgm:cxn modelId="{FD1CB263-9D94-3344-BA1A-5D8BECB65CF7}" srcId="{0FD971CC-7630-0C49-B752-F0088342980B}" destId="{414B4845-1D45-7044-9BAC-318140CCE0C8}" srcOrd="5" destOrd="0" parTransId="{FCBB0886-12EC-FD44-ABBD-23F5951652CF}" sibTransId="{97B6C182-A5AE-AC4C-83ED-EACD65F7B08F}"/>
    <dgm:cxn modelId="{81F16178-20E5-F940-A213-4FC1BFD3BB84}" type="presOf" srcId="{DF6A1E24-1883-574F-9CD1-E988B7C3A3DA}" destId="{998CB3C9-5637-B24D-9FE2-1ECDF3F79DF4}" srcOrd="0" destOrd="0" presId="urn:microsoft.com/office/officeart/2005/8/layout/lProcess3"/>
    <dgm:cxn modelId="{0726AD84-3228-1D48-881E-25A0DA175F89}" type="presOf" srcId="{DFD66396-6785-E742-9BE5-33BE506E8B47}" destId="{158B1752-288A-3041-9EF5-B655E7F496E9}" srcOrd="0" destOrd="0" presId="urn:microsoft.com/office/officeart/2005/8/layout/lProcess3"/>
    <dgm:cxn modelId="{1B468792-D143-A746-A161-04BC938BAD77}" srcId="{0FD971CC-7630-0C49-B752-F0088342980B}" destId="{DF6A1E24-1883-574F-9CD1-E988B7C3A3DA}" srcOrd="3" destOrd="0" parTransId="{E5E0E2FC-506D-B240-8408-141F79B8C061}" sibTransId="{B2A246C9-D672-914A-B526-DC70D41BDA0B}"/>
    <dgm:cxn modelId="{87AC2D94-3AE7-4545-B515-6D321BCFC468}" type="presOf" srcId="{AF9C9897-A78B-BF42-A873-72ED37605E41}" destId="{D4B2551E-C524-804D-9A36-6E8966E073FF}" srcOrd="0" destOrd="0" presId="urn:microsoft.com/office/officeart/2005/8/layout/lProcess3"/>
    <dgm:cxn modelId="{21646398-1A28-7F49-BC54-315CDE8D84BC}" srcId="{AF9C9897-A78B-BF42-A873-72ED37605E41}" destId="{74182693-643F-7745-85D3-6D89A0D60989}" srcOrd="0" destOrd="0" parTransId="{4386C87D-7C61-1947-8299-2CC606B1D078}" sibTransId="{A3AA38CA-A5FE-8443-BEB7-19B0D067EECA}"/>
    <dgm:cxn modelId="{1322D2A0-3400-384B-8F4A-B83303DC5D8A}" type="presOf" srcId="{414B4845-1D45-7044-9BAC-318140CCE0C8}" destId="{A99A1500-746B-AE41-9522-C61B06CEDD16}" srcOrd="0" destOrd="0" presId="urn:microsoft.com/office/officeart/2005/8/layout/lProcess3"/>
    <dgm:cxn modelId="{72649EB1-C8E1-D942-B02E-A07D33FB5842}" srcId="{0FD971CC-7630-0C49-B752-F0088342980B}" destId="{20BD7CC9-673B-1547-91CA-4FE5EEBF6A30}" srcOrd="0" destOrd="0" parTransId="{208D2C1E-DF0D-334F-88B8-571810D10E10}" sibTransId="{83C860BA-755D-894B-8FAF-8DD38D18D100}"/>
    <dgm:cxn modelId="{40630DB3-A1FB-8D49-933C-4CB42861C7B4}" srcId="{DF6A1E24-1883-574F-9CD1-E988B7C3A3DA}" destId="{A8DBF3BF-AD4C-0C4B-B575-B95C54218D0A}" srcOrd="0" destOrd="0" parTransId="{EA78F276-03C8-0648-8CAA-70BC1471FC36}" sibTransId="{51CF9074-4AFC-7B4E-A6C2-58FE8B061FE7}"/>
    <dgm:cxn modelId="{42DB7BB7-379B-824F-B84A-7F3D5C872879}" type="presOf" srcId="{A803FF58-2E5F-4046-AA4F-484C371698AB}" destId="{668637FB-6462-0D4D-B169-7BE0264A3CA4}" srcOrd="0" destOrd="0" presId="urn:microsoft.com/office/officeart/2005/8/layout/lProcess3"/>
    <dgm:cxn modelId="{C8C64AB8-5B80-8D4B-A443-B4BE6E6AD7ED}" type="presOf" srcId="{02E430F4-9661-7244-87B5-36481BF2BAB8}" destId="{6A5190E9-72F9-3944-A920-406897718670}" srcOrd="0" destOrd="0" presId="urn:microsoft.com/office/officeart/2005/8/layout/lProcess3"/>
    <dgm:cxn modelId="{C7BA35C2-8E36-B84D-866F-3EC1B4AE6E3D}" type="presOf" srcId="{280D45C6-D74D-1E4F-958D-99B887DF997E}" destId="{A310E990-FC30-0546-A7DC-1281D687565F}" srcOrd="0" destOrd="0" presId="urn:microsoft.com/office/officeart/2005/8/layout/lProcess3"/>
    <dgm:cxn modelId="{EFD864D3-9CBC-1F44-85AA-B03F64249F5C}" type="presOf" srcId="{A8DBF3BF-AD4C-0C4B-B575-B95C54218D0A}" destId="{6054549C-8284-8E4B-BD8A-63FE764B826C}" srcOrd="0" destOrd="0" presId="urn:microsoft.com/office/officeart/2005/8/layout/lProcess3"/>
    <dgm:cxn modelId="{085CFCD9-EAA1-E140-9675-9F9E5D2E6922}" srcId="{0FD971CC-7630-0C49-B752-F0088342980B}" destId="{DFD66396-6785-E742-9BE5-33BE506E8B47}" srcOrd="2" destOrd="0" parTransId="{7A9B2047-8CBC-B140-B78E-32B2E4FF9379}" sibTransId="{3618F927-1F3A-D04F-AFD0-A8EFED6865A2}"/>
    <dgm:cxn modelId="{54645BF8-6E25-AA40-A25F-18C8227AC9C0}" type="presOf" srcId="{2AC6258A-9E81-0D44-AF01-F87DDF7128F0}" destId="{8E5BD4CF-FF1F-9D4E-A365-9D15F1E69304}" srcOrd="0" destOrd="0" presId="urn:microsoft.com/office/officeart/2005/8/layout/lProcess3"/>
    <dgm:cxn modelId="{805216FD-C6B0-5744-8903-9FF0E40A55FC}" type="presOf" srcId="{8F9AEED8-E5E4-5F48-9B1A-27C6408B2C32}" destId="{968F30C7-4BBC-F44A-8CFA-AC9EF7E04B3C}" srcOrd="0" destOrd="0" presId="urn:microsoft.com/office/officeart/2005/8/layout/lProcess3"/>
    <dgm:cxn modelId="{CD09D0C1-9EA4-5648-A2ED-0C87F15A0055}" type="presParOf" srcId="{9FD95819-485A-0447-9327-BC851E428B96}" destId="{2557EAF5-54C1-C74F-B277-B8704B1C2DAB}" srcOrd="0" destOrd="0" presId="urn:microsoft.com/office/officeart/2005/8/layout/lProcess3"/>
    <dgm:cxn modelId="{EEE03114-9897-1343-8D72-FC143F40279B}" type="presParOf" srcId="{2557EAF5-54C1-C74F-B277-B8704B1C2DAB}" destId="{D3B5D836-D682-074B-94FE-F15B91939F22}" srcOrd="0" destOrd="0" presId="urn:microsoft.com/office/officeart/2005/8/layout/lProcess3"/>
    <dgm:cxn modelId="{8DBC1C5A-3CF6-E945-9439-6AD9935C8DF0}" type="presParOf" srcId="{2557EAF5-54C1-C74F-B277-B8704B1C2DAB}" destId="{EA61C0B9-4139-804D-AA35-FBBE062BF7C9}" srcOrd="1" destOrd="0" presId="urn:microsoft.com/office/officeart/2005/8/layout/lProcess3"/>
    <dgm:cxn modelId="{F2EBDA63-193F-6C42-B934-AD8382C7CCFD}" type="presParOf" srcId="{2557EAF5-54C1-C74F-B277-B8704B1C2DAB}" destId="{6A5190E9-72F9-3944-A920-406897718670}" srcOrd="2" destOrd="0" presId="urn:microsoft.com/office/officeart/2005/8/layout/lProcess3"/>
    <dgm:cxn modelId="{CAA31084-5ACA-1F42-93A9-6703B824B5C5}" type="presParOf" srcId="{9FD95819-485A-0447-9327-BC851E428B96}" destId="{241BDA03-0741-C84C-925C-A98F888B95DB}" srcOrd="1" destOrd="0" presId="urn:microsoft.com/office/officeart/2005/8/layout/lProcess3"/>
    <dgm:cxn modelId="{56B8366F-4165-C34B-A1D8-3E56BC794FED}" type="presParOf" srcId="{9FD95819-485A-0447-9327-BC851E428B96}" destId="{ADB6919B-4439-E646-855C-BF6D4B20E9E1}" srcOrd="2" destOrd="0" presId="urn:microsoft.com/office/officeart/2005/8/layout/lProcess3"/>
    <dgm:cxn modelId="{8DDDBCA9-E0DC-064C-BB9B-2355C0D0C0F0}" type="presParOf" srcId="{ADB6919B-4439-E646-855C-BF6D4B20E9E1}" destId="{A310E990-FC30-0546-A7DC-1281D687565F}" srcOrd="0" destOrd="0" presId="urn:microsoft.com/office/officeart/2005/8/layout/lProcess3"/>
    <dgm:cxn modelId="{D198F845-F562-9F42-8F5D-489FEF67C07C}" type="presParOf" srcId="{ADB6919B-4439-E646-855C-BF6D4B20E9E1}" destId="{B9910084-1847-E748-A201-AA4F411D7A94}" srcOrd="1" destOrd="0" presId="urn:microsoft.com/office/officeart/2005/8/layout/lProcess3"/>
    <dgm:cxn modelId="{11682C02-0C19-4141-A64A-373AF194932E}" type="presParOf" srcId="{ADB6919B-4439-E646-855C-BF6D4B20E9E1}" destId="{968F30C7-4BBC-F44A-8CFA-AC9EF7E04B3C}" srcOrd="2" destOrd="0" presId="urn:microsoft.com/office/officeart/2005/8/layout/lProcess3"/>
    <dgm:cxn modelId="{93008021-4615-4349-A39C-2CC7EA343ABC}" type="presParOf" srcId="{9FD95819-485A-0447-9327-BC851E428B96}" destId="{8D965E9C-9C38-A24D-80CB-99456A080D11}" srcOrd="3" destOrd="0" presId="urn:microsoft.com/office/officeart/2005/8/layout/lProcess3"/>
    <dgm:cxn modelId="{50036388-8BE4-2C4A-A2BC-9738BB13A57F}" type="presParOf" srcId="{9FD95819-485A-0447-9327-BC851E428B96}" destId="{FBCD669A-3E09-B64C-97EE-7A4E54F0C42A}" srcOrd="4" destOrd="0" presId="urn:microsoft.com/office/officeart/2005/8/layout/lProcess3"/>
    <dgm:cxn modelId="{6068D7BB-5C35-7541-9E0F-E464F0F68660}" type="presParOf" srcId="{FBCD669A-3E09-B64C-97EE-7A4E54F0C42A}" destId="{158B1752-288A-3041-9EF5-B655E7F496E9}" srcOrd="0" destOrd="0" presId="urn:microsoft.com/office/officeart/2005/8/layout/lProcess3"/>
    <dgm:cxn modelId="{01411A98-6059-2D4C-A0CF-F2159DC16CE5}" type="presParOf" srcId="{FBCD669A-3E09-B64C-97EE-7A4E54F0C42A}" destId="{25879E74-862D-AC48-9A51-99FAB0412A2B}" srcOrd="1" destOrd="0" presId="urn:microsoft.com/office/officeart/2005/8/layout/lProcess3"/>
    <dgm:cxn modelId="{D4286340-9E18-F943-8596-25141A1816FF}" type="presParOf" srcId="{FBCD669A-3E09-B64C-97EE-7A4E54F0C42A}" destId="{8E5BD4CF-FF1F-9D4E-A365-9D15F1E69304}" srcOrd="2" destOrd="0" presId="urn:microsoft.com/office/officeart/2005/8/layout/lProcess3"/>
    <dgm:cxn modelId="{7EAAC95D-5D19-D940-9672-3A5F7D2A0D3B}" type="presParOf" srcId="{9FD95819-485A-0447-9327-BC851E428B96}" destId="{7D613295-98A1-B140-9EBB-030C5AC244F5}" srcOrd="5" destOrd="0" presId="urn:microsoft.com/office/officeart/2005/8/layout/lProcess3"/>
    <dgm:cxn modelId="{B0E9CD8F-96FC-624F-9D38-BCF1607DA876}" type="presParOf" srcId="{9FD95819-485A-0447-9327-BC851E428B96}" destId="{CF53B0E7-B294-AD43-A374-65E8C808A200}" srcOrd="6" destOrd="0" presId="urn:microsoft.com/office/officeart/2005/8/layout/lProcess3"/>
    <dgm:cxn modelId="{29DCA7EB-D4B6-7947-8DD5-48E0B50E5729}" type="presParOf" srcId="{CF53B0E7-B294-AD43-A374-65E8C808A200}" destId="{998CB3C9-5637-B24D-9FE2-1ECDF3F79DF4}" srcOrd="0" destOrd="0" presId="urn:microsoft.com/office/officeart/2005/8/layout/lProcess3"/>
    <dgm:cxn modelId="{2542A4F0-5A98-C04B-A634-8EB5C30AD717}" type="presParOf" srcId="{CF53B0E7-B294-AD43-A374-65E8C808A200}" destId="{4119227C-C2F6-D94A-A7EF-59612F485DED}" srcOrd="1" destOrd="0" presId="urn:microsoft.com/office/officeart/2005/8/layout/lProcess3"/>
    <dgm:cxn modelId="{56F7C3ED-2D3B-1147-A28D-734524B80969}" type="presParOf" srcId="{CF53B0E7-B294-AD43-A374-65E8C808A200}" destId="{6054549C-8284-8E4B-BD8A-63FE764B826C}" srcOrd="2" destOrd="0" presId="urn:microsoft.com/office/officeart/2005/8/layout/lProcess3"/>
    <dgm:cxn modelId="{F1BD4E3A-0391-5D44-AFBA-5E280D8E687E}" type="presParOf" srcId="{9FD95819-485A-0447-9327-BC851E428B96}" destId="{D2B1BB75-2F20-FA4B-A74C-A8B713FAAA81}" srcOrd="7" destOrd="0" presId="urn:microsoft.com/office/officeart/2005/8/layout/lProcess3"/>
    <dgm:cxn modelId="{451764D9-52FF-8B4F-8C5F-DBD53FB6A90C}" type="presParOf" srcId="{9FD95819-485A-0447-9327-BC851E428B96}" destId="{39159697-9E3B-1D4B-BE64-18D4143A7C7A}" srcOrd="8" destOrd="0" presId="urn:microsoft.com/office/officeart/2005/8/layout/lProcess3"/>
    <dgm:cxn modelId="{C266E29B-137B-8E48-BBAB-F627C16C068F}" type="presParOf" srcId="{39159697-9E3B-1D4B-BE64-18D4143A7C7A}" destId="{D4B2551E-C524-804D-9A36-6E8966E073FF}" srcOrd="0" destOrd="0" presId="urn:microsoft.com/office/officeart/2005/8/layout/lProcess3"/>
    <dgm:cxn modelId="{4DE33B22-505F-E943-996D-DDE2E16A0B75}" type="presParOf" srcId="{39159697-9E3B-1D4B-BE64-18D4143A7C7A}" destId="{70D7C0E8-80D2-0748-9E15-E15F24BCF47B}" srcOrd="1" destOrd="0" presId="urn:microsoft.com/office/officeart/2005/8/layout/lProcess3"/>
    <dgm:cxn modelId="{61A2E852-2B2C-9F48-8B0E-810199C0D709}" type="presParOf" srcId="{39159697-9E3B-1D4B-BE64-18D4143A7C7A}" destId="{5C73347B-FFA2-D640-84EB-635338F34153}" srcOrd="2" destOrd="0" presId="urn:microsoft.com/office/officeart/2005/8/layout/lProcess3"/>
    <dgm:cxn modelId="{580972E0-CA04-F244-9A0D-DBB666582030}" type="presParOf" srcId="{9FD95819-485A-0447-9327-BC851E428B96}" destId="{9633C6E0-E9B0-E94B-AE5D-415A7B1E8123}" srcOrd="9" destOrd="0" presId="urn:microsoft.com/office/officeart/2005/8/layout/lProcess3"/>
    <dgm:cxn modelId="{4F23CA72-90A5-4547-B571-E4EC7A8BD068}" type="presParOf" srcId="{9FD95819-485A-0447-9327-BC851E428B96}" destId="{68FB741F-E1DF-304E-B078-883D90584349}" srcOrd="10" destOrd="0" presId="urn:microsoft.com/office/officeart/2005/8/layout/lProcess3"/>
    <dgm:cxn modelId="{4D022050-BAF7-5A41-9BDF-12BAFA843A4F}" type="presParOf" srcId="{68FB741F-E1DF-304E-B078-883D90584349}" destId="{A99A1500-746B-AE41-9522-C61B06CEDD16}" srcOrd="0" destOrd="0" presId="urn:microsoft.com/office/officeart/2005/8/layout/lProcess3"/>
    <dgm:cxn modelId="{2A825231-B922-3B43-ADAE-A09B5875CBBA}" type="presParOf" srcId="{68FB741F-E1DF-304E-B078-883D90584349}" destId="{08EBB7AE-60F2-6D48-B1A0-8CA9683583ED}" srcOrd="1" destOrd="0" presId="urn:microsoft.com/office/officeart/2005/8/layout/lProcess3"/>
    <dgm:cxn modelId="{5A79703D-FC01-0543-95C3-92BDA4E639B7}" type="presParOf" srcId="{68FB741F-E1DF-304E-B078-883D90584349}" destId="{668637FB-6462-0D4D-B169-7BE0264A3CA4}" srcOrd="2"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B5D836-D682-074B-94FE-F15B91939F22}">
      <dsp:nvSpPr>
        <dsp:cNvPr id="0" name=""/>
        <dsp:cNvSpPr/>
      </dsp:nvSpPr>
      <dsp:spPr>
        <a:xfrm>
          <a:off x="1642668" y="1486"/>
          <a:ext cx="1012958" cy="649009"/>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1</a:t>
          </a:r>
          <a:endParaRPr lang="en-US" sz="3000" kern="1200" dirty="0"/>
        </a:p>
      </dsp:txBody>
      <dsp:txXfrm>
        <a:off x="1967173" y="1486"/>
        <a:ext cx="363949" cy="649009"/>
      </dsp:txXfrm>
    </dsp:sp>
    <dsp:sp modelId="{6A5190E9-72F9-3944-A920-406897718670}">
      <dsp:nvSpPr>
        <dsp:cNvPr id="0" name=""/>
        <dsp:cNvSpPr/>
      </dsp:nvSpPr>
      <dsp:spPr>
        <a:xfrm>
          <a:off x="2444698" y="56652"/>
          <a:ext cx="6428233" cy="538678"/>
        </a:xfrm>
        <a:prstGeom prst="chevron">
          <a:avLst/>
        </a:prstGeom>
        <a:solidFill>
          <a:schemeClr val="accent2">
            <a:lumMod val="20000"/>
            <a:lumOff val="80000"/>
          </a:schemeClr>
        </a:solidFill>
        <a:ln w="12700" cap="flat" cmpd="sng" algn="ctr">
          <a:solidFill>
            <a:schemeClr val="accent2">
              <a:tint val="40000"/>
              <a:hueOff val="0"/>
              <a:satOff val="0"/>
              <a:lum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Central Dogma of Biology</a:t>
          </a:r>
          <a:endParaRPr lang="en-US" sz="3000" kern="1200" dirty="0"/>
        </a:p>
      </dsp:txBody>
      <dsp:txXfrm>
        <a:off x="2714037" y="56652"/>
        <a:ext cx="5889555" cy="538678"/>
      </dsp:txXfrm>
    </dsp:sp>
    <dsp:sp modelId="{A310E990-FC30-0546-A7DC-1281D687565F}">
      <dsp:nvSpPr>
        <dsp:cNvPr id="0" name=""/>
        <dsp:cNvSpPr/>
      </dsp:nvSpPr>
      <dsp:spPr>
        <a:xfrm>
          <a:off x="1642668" y="741357"/>
          <a:ext cx="1012958" cy="649009"/>
        </a:xfrm>
        <a:prstGeom prst="chevron">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2</a:t>
          </a:r>
          <a:endParaRPr lang="en-US" sz="3000" kern="1200" dirty="0"/>
        </a:p>
      </dsp:txBody>
      <dsp:txXfrm>
        <a:off x="1967173" y="741357"/>
        <a:ext cx="363949" cy="649009"/>
      </dsp:txXfrm>
    </dsp:sp>
    <dsp:sp modelId="{968F30C7-4BBC-F44A-8CFA-AC9EF7E04B3C}">
      <dsp:nvSpPr>
        <dsp:cNvPr id="0" name=""/>
        <dsp:cNvSpPr/>
      </dsp:nvSpPr>
      <dsp:spPr>
        <a:xfrm>
          <a:off x="2444698" y="796523"/>
          <a:ext cx="6400801" cy="538678"/>
        </a:xfrm>
        <a:prstGeom prst="chevron">
          <a:avLst/>
        </a:prstGeom>
        <a:solidFill>
          <a:schemeClr val="accent1">
            <a:lumMod val="20000"/>
            <a:lumOff val="80000"/>
          </a:schemeClr>
        </a:solidFill>
        <a:ln w="12700" cap="flat" cmpd="sng" algn="ctr">
          <a:solidFill>
            <a:schemeClr val="accent1">
              <a:lumMod val="20000"/>
              <a:lumOff val="8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RNA transcription</a:t>
          </a:r>
          <a:endParaRPr lang="en-US" sz="3000" kern="1200" dirty="0"/>
        </a:p>
      </dsp:txBody>
      <dsp:txXfrm>
        <a:off x="2714037" y="796523"/>
        <a:ext cx="5862123" cy="538678"/>
      </dsp:txXfrm>
    </dsp:sp>
    <dsp:sp modelId="{158B1752-288A-3041-9EF5-B655E7F496E9}">
      <dsp:nvSpPr>
        <dsp:cNvPr id="0" name=""/>
        <dsp:cNvSpPr/>
      </dsp:nvSpPr>
      <dsp:spPr>
        <a:xfrm>
          <a:off x="1642668" y="1481228"/>
          <a:ext cx="1012958" cy="649009"/>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3</a:t>
          </a:r>
          <a:endParaRPr lang="en-US" sz="3000" kern="1200" dirty="0"/>
        </a:p>
      </dsp:txBody>
      <dsp:txXfrm>
        <a:off x="1967173" y="1481228"/>
        <a:ext cx="363949" cy="649009"/>
      </dsp:txXfrm>
    </dsp:sp>
    <dsp:sp modelId="{8E5BD4CF-FF1F-9D4E-A365-9D15F1E69304}">
      <dsp:nvSpPr>
        <dsp:cNvPr id="0" name=""/>
        <dsp:cNvSpPr/>
      </dsp:nvSpPr>
      <dsp:spPr>
        <a:xfrm>
          <a:off x="2444698" y="1536394"/>
          <a:ext cx="6400801" cy="538678"/>
        </a:xfrm>
        <a:prstGeom prst="chevron">
          <a:avLst/>
        </a:prstGeom>
        <a:solidFill>
          <a:schemeClr val="accent4">
            <a:lumMod val="20000"/>
            <a:lumOff val="80000"/>
          </a:schemeClr>
        </a:solidFill>
        <a:ln w="12700" cap="flat" cmpd="sng" algn="ctr">
          <a:solidFill>
            <a:schemeClr val="accent4">
              <a:lumMod val="20000"/>
              <a:lumOff val="8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What is </a:t>
          </a:r>
          <a:r>
            <a:rPr lang="en-GB" sz="3000" kern="1200" dirty="0" err="1"/>
            <a:t>RNAseq</a:t>
          </a:r>
          <a:endParaRPr lang="en-US" sz="3000" kern="1200" dirty="0"/>
        </a:p>
      </dsp:txBody>
      <dsp:txXfrm>
        <a:off x="2714037" y="1536394"/>
        <a:ext cx="5862123" cy="538678"/>
      </dsp:txXfrm>
    </dsp:sp>
    <dsp:sp modelId="{998CB3C9-5637-B24D-9FE2-1ECDF3F79DF4}">
      <dsp:nvSpPr>
        <dsp:cNvPr id="0" name=""/>
        <dsp:cNvSpPr/>
      </dsp:nvSpPr>
      <dsp:spPr>
        <a:xfrm>
          <a:off x="1642668" y="2221099"/>
          <a:ext cx="1012958" cy="649009"/>
        </a:xfrm>
        <a:prstGeom prst="chevron">
          <a:avLst/>
        </a:prstGeom>
        <a:solidFill>
          <a:schemeClr val="tx2"/>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4</a:t>
          </a:r>
        </a:p>
      </dsp:txBody>
      <dsp:txXfrm>
        <a:off x="1967173" y="2221099"/>
        <a:ext cx="363949" cy="649009"/>
      </dsp:txXfrm>
    </dsp:sp>
    <dsp:sp modelId="{6054549C-8284-8E4B-BD8A-63FE764B826C}">
      <dsp:nvSpPr>
        <dsp:cNvPr id="0" name=""/>
        <dsp:cNvSpPr/>
      </dsp:nvSpPr>
      <dsp:spPr>
        <a:xfrm>
          <a:off x="2444698" y="2276265"/>
          <a:ext cx="6400801" cy="538678"/>
        </a:xfrm>
        <a:prstGeom prst="chevron">
          <a:avLst/>
        </a:prstGeom>
        <a:solidFill>
          <a:schemeClr val="tx2">
            <a:lumMod val="20000"/>
            <a:lumOff val="80000"/>
          </a:schemeClr>
        </a:solidFill>
        <a:ln w="12700" cap="flat" cmpd="sng" algn="ctr">
          <a:solidFill>
            <a:schemeClr val="tx2">
              <a:lumMod val="20000"/>
              <a:lumOff val="8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err="1"/>
            <a:t>mRNAseq</a:t>
          </a:r>
          <a:endParaRPr lang="en-US" sz="3000" kern="1200" dirty="0"/>
        </a:p>
      </dsp:txBody>
      <dsp:txXfrm>
        <a:off x="2714037" y="2276265"/>
        <a:ext cx="5862123" cy="538678"/>
      </dsp:txXfrm>
    </dsp:sp>
    <dsp:sp modelId="{D4B2551E-C524-804D-9A36-6E8966E073FF}">
      <dsp:nvSpPr>
        <dsp:cNvPr id="0" name=""/>
        <dsp:cNvSpPr/>
      </dsp:nvSpPr>
      <dsp:spPr>
        <a:xfrm>
          <a:off x="1642668" y="2960970"/>
          <a:ext cx="1012958" cy="649009"/>
        </a:xfrm>
        <a:prstGeom prst="chevron">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5</a:t>
          </a:r>
        </a:p>
      </dsp:txBody>
      <dsp:txXfrm>
        <a:off x="1967173" y="2960970"/>
        <a:ext cx="363949" cy="649009"/>
      </dsp:txXfrm>
    </dsp:sp>
    <dsp:sp modelId="{5C73347B-FFA2-D640-84EB-635338F34153}">
      <dsp:nvSpPr>
        <dsp:cNvPr id="0" name=""/>
        <dsp:cNvSpPr/>
      </dsp:nvSpPr>
      <dsp:spPr>
        <a:xfrm>
          <a:off x="2444698" y="3016136"/>
          <a:ext cx="6400801" cy="538678"/>
        </a:xfrm>
        <a:prstGeom prst="chevron">
          <a:avLst/>
        </a:prstGeom>
        <a:solidFill>
          <a:schemeClr val="accent6">
            <a:lumMod val="20000"/>
            <a:lumOff val="80000"/>
          </a:schemeClr>
        </a:solidFill>
        <a:ln w="12700" cap="flat" cmpd="sng" algn="ctr">
          <a:solidFill>
            <a:schemeClr val="accent6">
              <a:lumMod val="20000"/>
              <a:lumOff val="8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Importance of </a:t>
          </a:r>
          <a:r>
            <a:rPr lang="en-GB" sz="3000" kern="1200" dirty="0" err="1"/>
            <a:t>RNAseq</a:t>
          </a:r>
          <a:endParaRPr lang="en-US" sz="3000" kern="1200" dirty="0"/>
        </a:p>
      </dsp:txBody>
      <dsp:txXfrm>
        <a:off x="2714037" y="3016136"/>
        <a:ext cx="5862123" cy="538678"/>
      </dsp:txXfrm>
    </dsp:sp>
    <dsp:sp modelId="{A99A1500-746B-AE41-9522-C61B06CEDD16}">
      <dsp:nvSpPr>
        <dsp:cNvPr id="0" name=""/>
        <dsp:cNvSpPr/>
      </dsp:nvSpPr>
      <dsp:spPr>
        <a:xfrm>
          <a:off x="1642668" y="3700841"/>
          <a:ext cx="1012958" cy="649009"/>
        </a:xfrm>
        <a:prstGeom prst="chevron">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6</a:t>
          </a:r>
          <a:endParaRPr lang="en-US" sz="3000" kern="1200" dirty="0"/>
        </a:p>
      </dsp:txBody>
      <dsp:txXfrm>
        <a:off x="1967173" y="3700841"/>
        <a:ext cx="363949" cy="649009"/>
      </dsp:txXfrm>
    </dsp:sp>
    <dsp:sp modelId="{668637FB-6462-0D4D-B169-7BE0264A3CA4}">
      <dsp:nvSpPr>
        <dsp:cNvPr id="0" name=""/>
        <dsp:cNvSpPr/>
      </dsp:nvSpPr>
      <dsp:spPr>
        <a:xfrm>
          <a:off x="2444698" y="3756007"/>
          <a:ext cx="6400801" cy="538678"/>
        </a:xfrm>
        <a:prstGeom prst="chevron">
          <a:avLst/>
        </a:prstGeom>
        <a:solidFill>
          <a:schemeClr val="accent5">
            <a:lumMod val="20000"/>
            <a:lumOff val="80000"/>
          </a:schemeClr>
        </a:solidFill>
        <a:ln w="12700" cap="flat" cmpd="sng" algn="ctr">
          <a:solidFill>
            <a:schemeClr val="accent5">
              <a:lumMod val="20000"/>
              <a:lumOff val="8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Applications of </a:t>
          </a:r>
          <a:r>
            <a:rPr lang="en-GB" sz="3000" kern="1200" dirty="0" err="1"/>
            <a:t>mRNAseq</a:t>
          </a:r>
          <a:endParaRPr lang="en-US" sz="3000" kern="1200" dirty="0"/>
        </a:p>
      </dsp:txBody>
      <dsp:txXfrm>
        <a:off x="2714037" y="3756007"/>
        <a:ext cx="5862123" cy="538678"/>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59F1FD-6F52-D847-82A4-47C2D58B80EA}" type="datetimeFigureOut">
              <a:rPr lang="en-GB" smtClean="0"/>
              <a:t>07/09/2021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2DE6C0-3F56-2B43-BBD5-FE49F3EE1BCA}" type="slidenum">
              <a:rPr lang="en-GB" smtClean="0"/>
              <a:t>‹#›</a:t>
            </a:fld>
            <a:endParaRPr lang="en-GB"/>
          </a:p>
        </p:txBody>
      </p:sp>
    </p:spTree>
    <p:extLst>
      <p:ext uri="{BB962C8B-B14F-4D97-AF65-F5344CB8AC3E}">
        <p14:creationId xmlns:p14="http://schemas.microsoft.com/office/powerpoint/2010/main" val="71124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illumina.com/techniques/sequencing/rna-sequencing/mrna-seq.html"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D2DE6C0-3F56-2B43-BBD5-FE49F3EE1BCA}" type="slidenum">
              <a:rPr lang="en-GB" smtClean="0"/>
              <a:t>7</a:t>
            </a:fld>
            <a:endParaRPr lang="en-GB"/>
          </a:p>
        </p:txBody>
      </p:sp>
    </p:spTree>
    <p:extLst>
      <p:ext uri="{BB962C8B-B14F-4D97-AF65-F5344CB8AC3E}">
        <p14:creationId xmlns:p14="http://schemas.microsoft.com/office/powerpoint/2010/main" val="340762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D2DE6C0-3F56-2B43-BBD5-FE49F3EE1BCA}" type="slidenum">
              <a:rPr lang="en-GB" smtClean="0"/>
              <a:t>8</a:t>
            </a:fld>
            <a:endParaRPr lang="en-GB"/>
          </a:p>
        </p:txBody>
      </p:sp>
    </p:spTree>
    <p:extLst>
      <p:ext uri="{BB962C8B-B14F-4D97-AF65-F5344CB8AC3E}">
        <p14:creationId xmlns:p14="http://schemas.microsoft.com/office/powerpoint/2010/main" val="2681545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Dysregulation of RNA processing plays important roles in cancer development and progression. Aberrant RNA processing events that are important in cancer include alternative splicing, RNA editing, noncanonical splicing events producing circular RNAs and fusion transcripts, and the expression of transposable elements. Abbreviations: 5mCpG, 5-methylcytosine-pG (methylated CpG); A3SS, alternative 3′ splice sites; A5SS, alternative 5′ splice sites; ADAR, adenosine deaminase acting on RNA; </a:t>
            </a:r>
            <a:r>
              <a:rPr lang="en-US" sz="1200" b="0" i="1" kern="1200" dirty="0">
                <a:solidFill>
                  <a:schemeClr val="tx1"/>
                </a:solidFill>
                <a:effectLst/>
                <a:latin typeface="+mn-lt"/>
                <a:ea typeface="+mn-ea"/>
                <a:cs typeface="+mn-cs"/>
              </a:rPr>
              <a:t>cis</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SAGe</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cis</a:t>
            </a:r>
            <a:r>
              <a:rPr lang="en-US" sz="1200" b="0" i="0" kern="1200" dirty="0">
                <a:solidFill>
                  <a:schemeClr val="tx1"/>
                </a:solidFill>
                <a:effectLst/>
                <a:latin typeface="+mn-lt"/>
                <a:ea typeface="+mn-ea"/>
                <a:cs typeface="+mn-cs"/>
              </a:rPr>
              <a:t>-splicing between adjacent genes; CpG, unmethylated CpG; ES, exon skipping; HERVs, human endogenous retroviruses; IR, intron retention; LINEs, long interspersed nuclear elements; MXE, mutually exclusive exons; RISC, RNA-induced silencing complex; SINEs, short interspersed nuclear elements.</a:t>
            </a:r>
            <a:endParaRPr lang="en-GB" dirty="0"/>
          </a:p>
        </p:txBody>
      </p:sp>
      <p:sp>
        <p:nvSpPr>
          <p:cNvPr id="4" name="Slide Number Placeholder 3"/>
          <p:cNvSpPr>
            <a:spLocks noGrp="1"/>
          </p:cNvSpPr>
          <p:nvPr>
            <p:ph type="sldNum" sz="quarter" idx="5"/>
          </p:nvPr>
        </p:nvSpPr>
        <p:spPr/>
        <p:txBody>
          <a:bodyPr/>
          <a:lstStyle/>
          <a:p>
            <a:fld id="{9D2DE6C0-3F56-2B43-BBD5-FE49F3EE1BCA}" type="slidenum">
              <a:rPr lang="en-GB" smtClean="0"/>
              <a:t>9</a:t>
            </a:fld>
            <a:endParaRPr lang="en-GB"/>
          </a:p>
        </p:txBody>
      </p:sp>
    </p:spTree>
    <p:extLst>
      <p:ext uri="{BB962C8B-B14F-4D97-AF65-F5344CB8AC3E}">
        <p14:creationId xmlns:p14="http://schemas.microsoft.com/office/powerpoint/2010/main" val="590035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a:t>
            </a:r>
            <a:r>
              <a:rPr lang="en-GB" dirty="0" err="1"/>
              <a:t>www.illumina.com</a:t>
            </a:r>
            <a:r>
              <a:rPr lang="en-GB" dirty="0"/>
              <a:t>/techniques/sequencing/</a:t>
            </a:r>
            <a:r>
              <a:rPr lang="en-GB" dirty="0" err="1"/>
              <a:t>rna-sequencing.html</a:t>
            </a:r>
            <a:endParaRPr lang="en-GB" dirty="0"/>
          </a:p>
          <a:p>
            <a:r>
              <a:rPr lang="en-GB" dirty="0">
                <a:hlinkClick r:id="rId3"/>
              </a:rPr>
              <a:t>https://www.illumina.com/techniques/sequencing/rna-sequencing/mrna-seq.html</a:t>
            </a:r>
            <a:endParaRPr lang="en-GB" dirty="0"/>
          </a:p>
          <a:p>
            <a:endParaRPr lang="en-GB" dirty="0"/>
          </a:p>
          <a:p>
            <a:r>
              <a:rPr lang="en-GB" dirty="0"/>
              <a:t>https://</a:t>
            </a:r>
            <a:r>
              <a:rPr lang="en-GB" dirty="0" err="1"/>
              <a:t>support.illumina.com</a:t>
            </a:r>
            <a:r>
              <a:rPr lang="en-GB" dirty="0"/>
              <a:t>/bulletins/2017/04/considerations-for-</a:t>
            </a:r>
            <a:r>
              <a:rPr lang="en-GB" dirty="0" err="1"/>
              <a:t>rna</a:t>
            </a:r>
            <a:r>
              <a:rPr lang="en-GB" dirty="0"/>
              <a:t>-</a:t>
            </a:r>
            <a:r>
              <a:rPr lang="en-GB" dirty="0" err="1"/>
              <a:t>seq</a:t>
            </a:r>
            <a:r>
              <a:rPr lang="en-GB" dirty="0"/>
              <a:t>-read-length-and-coverage-.html</a:t>
            </a:r>
          </a:p>
          <a:p>
            <a:endParaRPr lang="en-GB" dirty="0"/>
          </a:p>
        </p:txBody>
      </p:sp>
      <p:sp>
        <p:nvSpPr>
          <p:cNvPr id="4" name="Slide Number Placeholder 3"/>
          <p:cNvSpPr>
            <a:spLocks noGrp="1"/>
          </p:cNvSpPr>
          <p:nvPr>
            <p:ph type="sldNum" sz="quarter" idx="5"/>
          </p:nvPr>
        </p:nvSpPr>
        <p:spPr/>
        <p:txBody>
          <a:bodyPr/>
          <a:lstStyle/>
          <a:p>
            <a:fld id="{4C39B715-15BB-3843-BC31-87384129185E}" type="slidenum">
              <a:rPr lang="en-GB" smtClean="0"/>
              <a:t>10</a:t>
            </a:fld>
            <a:endParaRPr lang="en-GB"/>
          </a:p>
        </p:txBody>
      </p:sp>
    </p:spTree>
    <p:extLst>
      <p:ext uri="{BB962C8B-B14F-4D97-AF65-F5344CB8AC3E}">
        <p14:creationId xmlns:p14="http://schemas.microsoft.com/office/powerpoint/2010/main" val="2006895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Hertwig's</a:t>
            </a:r>
            <a:r>
              <a:rPr lang="en-US" sz="1200" b="0" i="0" kern="1200" dirty="0">
                <a:solidFill>
                  <a:schemeClr val="tx1"/>
                </a:solidFill>
                <a:effectLst/>
                <a:latin typeface="+mn-lt"/>
                <a:ea typeface="+mn-ea"/>
                <a:cs typeface="+mn-cs"/>
              </a:rPr>
              <a:t> epithelial root sheath (HERS) plays indispensable roles in tooth root development, including controlling the shape and number of roots, dentin formation, and helping generate the cementum</a:t>
            </a:r>
            <a:endParaRPr lang="en-GB" dirty="0"/>
          </a:p>
        </p:txBody>
      </p:sp>
      <p:sp>
        <p:nvSpPr>
          <p:cNvPr id="4" name="Slide Number Placeholder 3"/>
          <p:cNvSpPr>
            <a:spLocks noGrp="1"/>
          </p:cNvSpPr>
          <p:nvPr>
            <p:ph type="sldNum" sz="quarter" idx="5"/>
          </p:nvPr>
        </p:nvSpPr>
        <p:spPr/>
        <p:txBody>
          <a:bodyPr/>
          <a:lstStyle/>
          <a:p>
            <a:fld id="{9D2DE6C0-3F56-2B43-BBD5-FE49F3EE1BCA}" type="slidenum">
              <a:rPr lang="en-GB" smtClean="0"/>
              <a:t>13</a:t>
            </a:fld>
            <a:endParaRPr lang="en-GB"/>
          </a:p>
        </p:txBody>
      </p:sp>
    </p:spTree>
    <p:extLst>
      <p:ext uri="{BB962C8B-B14F-4D97-AF65-F5344CB8AC3E}">
        <p14:creationId xmlns:p14="http://schemas.microsoft.com/office/powerpoint/2010/main" val="3735521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D2DE6C0-3F56-2B43-BBD5-FE49F3EE1BCA}" type="slidenum">
              <a:rPr lang="en-GB" smtClean="0"/>
              <a:t>14</a:t>
            </a:fld>
            <a:endParaRPr lang="en-GB"/>
          </a:p>
        </p:txBody>
      </p:sp>
    </p:spTree>
    <p:extLst>
      <p:ext uri="{BB962C8B-B14F-4D97-AF65-F5344CB8AC3E}">
        <p14:creationId xmlns:p14="http://schemas.microsoft.com/office/powerpoint/2010/main" val="503737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343F8-22D0-DE46-9608-EB03ABDC3E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E9C0060-639A-1B41-8958-C76D87B3E6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4B9F0AE-747E-6D4D-8211-202B5F00CA18}"/>
              </a:ext>
            </a:extLst>
          </p:cNvPr>
          <p:cNvSpPr>
            <a:spLocks noGrp="1"/>
          </p:cNvSpPr>
          <p:nvPr>
            <p:ph type="dt" sz="half" idx="10"/>
          </p:nvPr>
        </p:nvSpPr>
        <p:spPr/>
        <p:txBody>
          <a:bodyPr/>
          <a:lstStyle/>
          <a:p>
            <a:fld id="{FFBA9AA5-EF0F-8B46-85D7-BFA9E9AAB7D1}" type="datetime1">
              <a:rPr lang="en-US" smtClean="0"/>
              <a:t>9/7/21</a:t>
            </a:fld>
            <a:endParaRPr lang="en-GB"/>
          </a:p>
        </p:txBody>
      </p:sp>
      <p:sp>
        <p:nvSpPr>
          <p:cNvPr id="5" name="Footer Placeholder 4">
            <a:extLst>
              <a:ext uri="{FF2B5EF4-FFF2-40B4-BE49-F238E27FC236}">
                <a16:creationId xmlns:a16="http://schemas.microsoft.com/office/drawing/2014/main" id="{CB3969BB-E495-8B40-8075-F2673CD2B27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90CAD8A-389D-2549-A965-18945F196D17}"/>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3490639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48681-4C52-AB47-BB46-09DF560F06B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0302D2E-DA41-144F-B411-6855D06692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B2F2C67-B52E-EF40-8AB9-C782A74D34A0}"/>
              </a:ext>
            </a:extLst>
          </p:cNvPr>
          <p:cNvSpPr>
            <a:spLocks noGrp="1"/>
          </p:cNvSpPr>
          <p:nvPr>
            <p:ph type="dt" sz="half" idx="10"/>
          </p:nvPr>
        </p:nvSpPr>
        <p:spPr/>
        <p:txBody>
          <a:bodyPr/>
          <a:lstStyle/>
          <a:p>
            <a:fld id="{D59E9733-916C-874E-90B0-F70BC63E9D2B}" type="datetime1">
              <a:rPr lang="en-US" smtClean="0"/>
              <a:t>9/7/21</a:t>
            </a:fld>
            <a:endParaRPr lang="en-GB"/>
          </a:p>
        </p:txBody>
      </p:sp>
      <p:sp>
        <p:nvSpPr>
          <p:cNvPr id="5" name="Footer Placeholder 4">
            <a:extLst>
              <a:ext uri="{FF2B5EF4-FFF2-40B4-BE49-F238E27FC236}">
                <a16:creationId xmlns:a16="http://schemas.microsoft.com/office/drawing/2014/main" id="{69319167-A0F9-454A-ABAE-7F373CD7C99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46C4464-68EE-B04F-BC2C-2AFB97E61BBF}"/>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626755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10CB58-0BC8-0347-8110-8E58567BE0A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7BAD0A0-3B62-1543-8926-6B159CC1F6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87AD6C3-BCA2-174D-9B6C-4411E68A9B5A}"/>
              </a:ext>
            </a:extLst>
          </p:cNvPr>
          <p:cNvSpPr>
            <a:spLocks noGrp="1"/>
          </p:cNvSpPr>
          <p:nvPr>
            <p:ph type="dt" sz="half" idx="10"/>
          </p:nvPr>
        </p:nvSpPr>
        <p:spPr/>
        <p:txBody>
          <a:bodyPr/>
          <a:lstStyle/>
          <a:p>
            <a:fld id="{5997D700-30C7-5348-9C83-E150031C46F2}" type="datetime1">
              <a:rPr lang="en-US" smtClean="0"/>
              <a:t>9/7/21</a:t>
            </a:fld>
            <a:endParaRPr lang="en-GB"/>
          </a:p>
        </p:txBody>
      </p:sp>
      <p:sp>
        <p:nvSpPr>
          <p:cNvPr id="5" name="Footer Placeholder 4">
            <a:extLst>
              <a:ext uri="{FF2B5EF4-FFF2-40B4-BE49-F238E27FC236}">
                <a16:creationId xmlns:a16="http://schemas.microsoft.com/office/drawing/2014/main" id="{C3E28B61-62DD-544F-B8B1-091A33685A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0F400E3-3E21-B94B-B098-F45A297AAEC3}"/>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3228508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493B7-84D6-B54E-8332-B94CCBB1A88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6AC2F30-5E1B-4B4A-B0EB-48259C0980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F82AA0B-B0CB-574C-93E2-CECDEAEEBC26}"/>
              </a:ext>
            </a:extLst>
          </p:cNvPr>
          <p:cNvSpPr>
            <a:spLocks noGrp="1"/>
          </p:cNvSpPr>
          <p:nvPr>
            <p:ph type="dt" sz="half" idx="10"/>
          </p:nvPr>
        </p:nvSpPr>
        <p:spPr/>
        <p:txBody>
          <a:bodyPr/>
          <a:lstStyle/>
          <a:p>
            <a:fld id="{45523148-C081-BF45-B319-238D13563939}" type="datetime1">
              <a:rPr lang="en-US" smtClean="0"/>
              <a:t>9/7/21</a:t>
            </a:fld>
            <a:endParaRPr lang="en-GB"/>
          </a:p>
        </p:txBody>
      </p:sp>
      <p:sp>
        <p:nvSpPr>
          <p:cNvPr id="5" name="Footer Placeholder 4">
            <a:extLst>
              <a:ext uri="{FF2B5EF4-FFF2-40B4-BE49-F238E27FC236}">
                <a16:creationId xmlns:a16="http://schemas.microsoft.com/office/drawing/2014/main" id="{7CEBFE5C-3197-A34D-82E1-F1C5028378E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5B1DB58-F871-6646-A98A-66A9313B18DF}"/>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2421521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68439-21DC-5A40-8852-9951421BC18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0D610EF-9CBE-5549-9F69-0AA3860FAB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7EAB42-BEB6-B047-BBDD-215933D8814D}"/>
              </a:ext>
            </a:extLst>
          </p:cNvPr>
          <p:cNvSpPr>
            <a:spLocks noGrp="1"/>
          </p:cNvSpPr>
          <p:nvPr>
            <p:ph type="dt" sz="half" idx="10"/>
          </p:nvPr>
        </p:nvSpPr>
        <p:spPr/>
        <p:txBody>
          <a:bodyPr/>
          <a:lstStyle/>
          <a:p>
            <a:fld id="{7643B5D6-4622-654F-9FF3-8A7B77E7C86F}" type="datetime1">
              <a:rPr lang="en-US" smtClean="0"/>
              <a:t>9/7/21</a:t>
            </a:fld>
            <a:endParaRPr lang="en-GB"/>
          </a:p>
        </p:txBody>
      </p:sp>
      <p:sp>
        <p:nvSpPr>
          <p:cNvPr id="5" name="Footer Placeholder 4">
            <a:extLst>
              <a:ext uri="{FF2B5EF4-FFF2-40B4-BE49-F238E27FC236}">
                <a16:creationId xmlns:a16="http://schemas.microsoft.com/office/drawing/2014/main" id="{19F9206A-28CB-1945-AF9D-7A0D8AE092A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53B713A-A3A0-A74B-A8F4-FCABF8123B6D}"/>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94425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543FF-6C78-5B48-A6B7-3E81FA9C44F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CF03FBE-748C-4E4E-B1BE-DD537945F9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64B94EB-4184-214C-908E-6AFB7C65C5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86447B22-D144-2D48-9D6F-4F130CA28DCE}"/>
              </a:ext>
            </a:extLst>
          </p:cNvPr>
          <p:cNvSpPr>
            <a:spLocks noGrp="1"/>
          </p:cNvSpPr>
          <p:nvPr>
            <p:ph type="dt" sz="half" idx="10"/>
          </p:nvPr>
        </p:nvSpPr>
        <p:spPr/>
        <p:txBody>
          <a:bodyPr/>
          <a:lstStyle/>
          <a:p>
            <a:fld id="{6DA346A3-A0CA-F644-8E0E-D6212D2E6237}" type="datetime1">
              <a:rPr lang="en-US" smtClean="0"/>
              <a:t>9/7/21</a:t>
            </a:fld>
            <a:endParaRPr lang="en-GB"/>
          </a:p>
        </p:txBody>
      </p:sp>
      <p:sp>
        <p:nvSpPr>
          <p:cNvPr id="6" name="Footer Placeholder 5">
            <a:extLst>
              <a:ext uri="{FF2B5EF4-FFF2-40B4-BE49-F238E27FC236}">
                <a16:creationId xmlns:a16="http://schemas.microsoft.com/office/drawing/2014/main" id="{9E780B65-64A4-9A42-B12B-E9A46582FE1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B0CC9E5-82FE-A440-BEC5-9A86A2B6763F}"/>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19119201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9DD46-A300-6446-ACCA-9E3A8913E6D7}"/>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F196DC-2144-7640-BE38-EE4F4D5206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A3149E-D3A0-DB42-BF71-4CCAB48E92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97EE763-12F6-1F4E-B934-E0CF0345A1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02FE4F-756E-3B4A-8123-3C6F64FC45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D9A2F07A-A617-7343-A3A5-9FDD371A9DC0}"/>
              </a:ext>
            </a:extLst>
          </p:cNvPr>
          <p:cNvSpPr>
            <a:spLocks noGrp="1"/>
          </p:cNvSpPr>
          <p:nvPr>
            <p:ph type="dt" sz="half" idx="10"/>
          </p:nvPr>
        </p:nvSpPr>
        <p:spPr/>
        <p:txBody>
          <a:bodyPr/>
          <a:lstStyle/>
          <a:p>
            <a:fld id="{9E029D88-9528-2E4C-801B-87FEEB98B6EC}" type="datetime1">
              <a:rPr lang="en-US" smtClean="0"/>
              <a:t>9/7/21</a:t>
            </a:fld>
            <a:endParaRPr lang="en-GB"/>
          </a:p>
        </p:txBody>
      </p:sp>
      <p:sp>
        <p:nvSpPr>
          <p:cNvPr id="8" name="Footer Placeholder 7">
            <a:extLst>
              <a:ext uri="{FF2B5EF4-FFF2-40B4-BE49-F238E27FC236}">
                <a16:creationId xmlns:a16="http://schemas.microsoft.com/office/drawing/2014/main" id="{E34D7E33-C4F7-4743-8371-360849EA329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40DF20E-42D8-954F-9B41-FA855C2434E3}"/>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2680398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EDA2A-648F-0346-9BF0-52F8730CA4A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150680B-5AD5-2349-9424-5B0FF7E757D6}"/>
              </a:ext>
            </a:extLst>
          </p:cNvPr>
          <p:cNvSpPr>
            <a:spLocks noGrp="1"/>
          </p:cNvSpPr>
          <p:nvPr>
            <p:ph type="dt" sz="half" idx="10"/>
          </p:nvPr>
        </p:nvSpPr>
        <p:spPr/>
        <p:txBody>
          <a:bodyPr/>
          <a:lstStyle/>
          <a:p>
            <a:fld id="{95E2DC62-1447-D044-B033-34FB2977468C}" type="datetime1">
              <a:rPr lang="en-US" smtClean="0"/>
              <a:t>9/7/21</a:t>
            </a:fld>
            <a:endParaRPr lang="en-GB"/>
          </a:p>
        </p:txBody>
      </p:sp>
      <p:sp>
        <p:nvSpPr>
          <p:cNvPr id="4" name="Footer Placeholder 3">
            <a:extLst>
              <a:ext uri="{FF2B5EF4-FFF2-40B4-BE49-F238E27FC236}">
                <a16:creationId xmlns:a16="http://schemas.microsoft.com/office/drawing/2014/main" id="{31BEF560-8CAA-374D-8B98-7006EA5324C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29ED91E-E1DE-F841-BB85-716D8D442D05}"/>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2410808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DD0735-D1C6-EF4A-A1F0-0015E069FEE2}"/>
              </a:ext>
            </a:extLst>
          </p:cNvPr>
          <p:cNvSpPr>
            <a:spLocks noGrp="1"/>
          </p:cNvSpPr>
          <p:nvPr>
            <p:ph type="dt" sz="half" idx="10"/>
          </p:nvPr>
        </p:nvSpPr>
        <p:spPr/>
        <p:txBody>
          <a:bodyPr/>
          <a:lstStyle/>
          <a:p>
            <a:fld id="{07726795-26A5-7C45-8970-AA2F54E1D838}" type="datetime1">
              <a:rPr lang="en-US" smtClean="0"/>
              <a:t>9/7/21</a:t>
            </a:fld>
            <a:endParaRPr lang="en-GB"/>
          </a:p>
        </p:txBody>
      </p:sp>
      <p:sp>
        <p:nvSpPr>
          <p:cNvPr id="3" name="Footer Placeholder 2">
            <a:extLst>
              <a:ext uri="{FF2B5EF4-FFF2-40B4-BE49-F238E27FC236}">
                <a16:creationId xmlns:a16="http://schemas.microsoft.com/office/drawing/2014/main" id="{8A3DC404-D05D-C447-BBCA-E0CC6B2C8BB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A4338A-F704-CA43-A6C3-57F1A6963E07}"/>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277674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F8111-40FA-8046-85B0-3E52ECDB23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D9A11BF-8CFF-6040-86AF-779B7100AD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6B7A2AE-A1E0-D340-815C-96C5C69AD6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85F7E8-A804-D044-9C1B-704A1CAC99E2}"/>
              </a:ext>
            </a:extLst>
          </p:cNvPr>
          <p:cNvSpPr>
            <a:spLocks noGrp="1"/>
          </p:cNvSpPr>
          <p:nvPr>
            <p:ph type="dt" sz="half" idx="10"/>
          </p:nvPr>
        </p:nvSpPr>
        <p:spPr/>
        <p:txBody>
          <a:bodyPr/>
          <a:lstStyle/>
          <a:p>
            <a:fld id="{7CED9D28-7FA9-CE4D-BFB6-3F4745E5130C}" type="datetime1">
              <a:rPr lang="en-US" smtClean="0"/>
              <a:t>9/7/21</a:t>
            </a:fld>
            <a:endParaRPr lang="en-GB"/>
          </a:p>
        </p:txBody>
      </p:sp>
      <p:sp>
        <p:nvSpPr>
          <p:cNvPr id="6" name="Footer Placeholder 5">
            <a:extLst>
              <a:ext uri="{FF2B5EF4-FFF2-40B4-BE49-F238E27FC236}">
                <a16:creationId xmlns:a16="http://schemas.microsoft.com/office/drawing/2014/main" id="{5BE55884-4E62-D245-9E58-9C3244D58D4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9ED4F4D-548A-6145-BD81-1B491C5F2356}"/>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1826858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254B4-E994-7B4E-BA3F-9DD467E422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E207F48-4A30-C948-9182-145DE53648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67CBD8D-CB87-424C-AF55-FE1C3381E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ECBF9B-5DB8-4E47-9940-13C9EBFC793A}"/>
              </a:ext>
            </a:extLst>
          </p:cNvPr>
          <p:cNvSpPr>
            <a:spLocks noGrp="1"/>
          </p:cNvSpPr>
          <p:nvPr>
            <p:ph type="dt" sz="half" idx="10"/>
          </p:nvPr>
        </p:nvSpPr>
        <p:spPr/>
        <p:txBody>
          <a:bodyPr/>
          <a:lstStyle/>
          <a:p>
            <a:fld id="{D02D4A53-6887-6748-8CFA-2801B6A283D8}" type="datetime1">
              <a:rPr lang="en-US" smtClean="0"/>
              <a:t>9/7/21</a:t>
            </a:fld>
            <a:endParaRPr lang="en-GB"/>
          </a:p>
        </p:txBody>
      </p:sp>
      <p:sp>
        <p:nvSpPr>
          <p:cNvPr id="6" name="Footer Placeholder 5">
            <a:extLst>
              <a:ext uri="{FF2B5EF4-FFF2-40B4-BE49-F238E27FC236}">
                <a16:creationId xmlns:a16="http://schemas.microsoft.com/office/drawing/2014/main" id="{051A808F-8062-7D47-9A90-A9BBA5EB41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7B16C56-FCA3-144A-B124-7D4B252387FA}"/>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2173327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9CB77F-D9F0-EF4A-A0A8-2D8E5E9331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854578A-DE83-3941-A1A8-ABD6838E45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E4806EB-059E-6640-834F-1E499C5641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CDFB70-F297-0E44-A949-38ED45F1B6D8}" type="datetime1">
              <a:rPr lang="en-US" smtClean="0"/>
              <a:t>9/7/21</a:t>
            </a:fld>
            <a:endParaRPr lang="en-GB"/>
          </a:p>
        </p:txBody>
      </p:sp>
      <p:sp>
        <p:nvSpPr>
          <p:cNvPr id="5" name="Footer Placeholder 4">
            <a:extLst>
              <a:ext uri="{FF2B5EF4-FFF2-40B4-BE49-F238E27FC236}">
                <a16:creationId xmlns:a16="http://schemas.microsoft.com/office/drawing/2014/main" id="{F4D3318C-06B3-6646-BF04-0D14448026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D78041E-3A38-9E47-B12B-865CF785F5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8F6B55-2FBF-E645-B561-8271EEC5CE3D}" type="slidenum">
              <a:rPr lang="en-GB" smtClean="0"/>
              <a:t>‹#›</a:t>
            </a:fld>
            <a:endParaRPr lang="en-GB"/>
          </a:p>
        </p:txBody>
      </p:sp>
    </p:spTree>
    <p:extLst>
      <p:ext uri="{BB962C8B-B14F-4D97-AF65-F5344CB8AC3E}">
        <p14:creationId xmlns:p14="http://schemas.microsoft.com/office/powerpoint/2010/main" val="2828627601"/>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1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8555C5B3-193A-4749-9AFD-682E53CDD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2EAE06A6-F76A-41C9-827A-C561B00448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3"/>
            <a:ext cx="12192000" cy="6858000"/>
          </a:xfrm>
          <a:prstGeom prst="rect">
            <a:avLst/>
          </a:prstGeom>
          <a:gradFill>
            <a:gsLst>
              <a:gs pos="0">
                <a:srgbClr val="000000"/>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89F9D4E8-0639-444B-949B-951858506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80861" y="0"/>
            <a:ext cx="7661934" cy="6858000"/>
          </a:xfrm>
          <a:prstGeom prst="rect">
            <a:avLst/>
          </a:prstGeom>
          <a:gradFill>
            <a:gsLst>
              <a:gs pos="0">
                <a:schemeClr val="accent1">
                  <a:lumMod val="75000"/>
                  <a:alpha val="45000"/>
                </a:schemeClr>
              </a:gs>
              <a:gs pos="100000">
                <a:srgbClr val="000000">
                  <a:alpha val="29000"/>
                </a:srgb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7E3DA7A2-ED70-4BBA-AB72-00AD461FA4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80862" y="-6"/>
            <a:ext cx="11711138" cy="6410334"/>
          </a:xfrm>
          <a:prstGeom prst="rect">
            <a:avLst/>
          </a:prstGeom>
          <a:gradFill>
            <a:gsLst>
              <a:gs pos="0">
                <a:schemeClr val="accent1">
                  <a:alpha val="0"/>
                </a:schemeClr>
              </a:gs>
              <a:gs pos="100000">
                <a:srgbClr val="000000">
                  <a:alpha val="41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51920DB-A420-FF47-9398-3D0DD288ABD6}"/>
              </a:ext>
            </a:extLst>
          </p:cNvPr>
          <p:cNvSpPr>
            <a:spLocks noGrp="1"/>
          </p:cNvSpPr>
          <p:nvPr>
            <p:ph type="ctrTitle"/>
          </p:nvPr>
        </p:nvSpPr>
        <p:spPr>
          <a:xfrm>
            <a:off x="1127208" y="857251"/>
            <a:ext cx="4747280" cy="3098061"/>
          </a:xfrm>
        </p:spPr>
        <p:txBody>
          <a:bodyPr anchor="b">
            <a:normAutofit/>
          </a:bodyPr>
          <a:lstStyle/>
          <a:p>
            <a:pPr algn="l"/>
            <a:r>
              <a:rPr lang="en-GB" sz="4800" dirty="0">
                <a:solidFill>
                  <a:srgbClr val="FFFFFF"/>
                </a:solidFill>
              </a:rPr>
              <a:t>Introduction to </a:t>
            </a:r>
            <a:r>
              <a:rPr lang="en-GB" sz="4800" dirty="0" err="1">
                <a:solidFill>
                  <a:srgbClr val="FFFFFF"/>
                </a:solidFill>
              </a:rPr>
              <a:t>RNAseq</a:t>
            </a:r>
            <a:endParaRPr lang="en-GB" sz="4800" dirty="0">
              <a:solidFill>
                <a:srgbClr val="FFFFFF"/>
              </a:solidFill>
            </a:endParaRPr>
          </a:p>
        </p:txBody>
      </p:sp>
      <p:sp>
        <p:nvSpPr>
          <p:cNvPr id="32" name="Rectangle 31">
            <a:extLst>
              <a:ext uri="{FF2B5EF4-FFF2-40B4-BE49-F238E27FC236}">
                <a16:creationId xmlns:a16="http://schemas.microsoft.com/office/drawing/2014/main" id="{FC485432-3647-4218-B5D3-15D3FA222B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44797" y="-489206"/>
            <a:ext cx="2502408" cy="12191998"/>
          </a:xfrm>
          <a:prstGeom prst="rect">
            <a:avLst/>
          </a:prstGeom>
          <a:gradFill>
            <a:gsLst>
              <a:gs pos="0">
                <a:schemeClr val="accent1">
                  <a:alpha val="24000"/>
                </a:schemeClr>
              </a:gs>
              <a:gs pos="78000">
                <a:schemeClr val="accent1">
                  <a:lumMod val="50000"/>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DA497D31-BD0F-024A-883E-291AC29D5072}"/>
              </a:ext>
            </a:extLst>
          </p:cNvPr>
          <p:cNvSpPr>
            <a:spLocks noGrp="1"/>
          </p:cNvSpPr>
          <p:nvPr>
            <p:ph type="subTitle" idx="1"/>
          </p:nvPr>
        </p:nvSpPr>
        <p:spPr>
          <a:xfrm>
            <a:off x="1127208" y="4756265"/>
            <a:ext cx="4674204" cy="1244483"/>
          </a:xfrm>
        </p:spPr>
        <p:txBody>
          <a:bodyPr anchor="t">
            <a:normAutofit/>
          </a:bodyPr>
          <a:lstStyle/>
          <a:p>
            <a:pPr algn="l"/>
            <a:r>
              <a:rPr lang="en-GB" dirty="0">
                <a:solidFill>
                  <a:srgbClr val="FFFFFF"/>
                </a:solidFill>
              </a:rPr>
              <a:t>Jose Alejandro Romero Herrera</a:t>
            </a:r>
          </a:p>
          <a:p>
            <a:pPr algn="l"/>
            <a:r>
              <a:rPr lang="en-GB" dirty="0">
                <a:solidFill>
                  <a:srgbClr val="FFFFFF"/>
                </a:solidFill>
              </a:rPr>
              <a:t>Data Scientist</a:t>
            </a:r>
          </a:p>
        </p:txBody>
      </p:sp>
      <p:sp>
        <p:nvSpPr>
          <p:cNvPr id="34" name="Oval 33">
            <a:extLst>
              <a:ext uri="{FF2B5EF4-FFF2-40B4-BE49-F238E27FC236}">
                <a16:creationId xmlns:a16="http://schemas.microsoft.com/office/drawing/2014/main" id="{F4AFDDCA-6ABA-4D23-8A5C-1BF0F4308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90589" y="1062544"/>
            <a:ext cx="4756162" cy="47561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background pattern&#10;&#10;Description automatically generated">
            <a:extLst>
              <a:ext uri="{FF2B5EF4-FFF2-40B4-BE49-F238E27FC236}">
                <a16:creationId xmlns:a16="http://schemas.microsoft.com/office/drawing/2014/main" id="{805F955E-25FF-5245-A82D-80B255BCB648}"/>
              </a:ext>
            </a:extLst>
          </p:cNvPr>
          <p:cNvPicPr>
            <a:picLocks noChangeAspect="1"/>
          </p:cNvPicPr>
          <p:nvPr/>
        </p:nvPicPr>
        <p:blipFill>
          <a:blip r:embed="rId2"/>
          <a:stretch>
            <a:fillRect/>
          </a:stretch>
        </p:blipFill>
        <p:spPr>
          <a:xfrm>
            <a:off x="6920559" y="2908268"/>
            <a:ext cx="3737164" cy="1055750"/>
          </a:xfrm>
          <a:prstGeom prst="rect">
            <a:avLst/>
          </a:prstGeom>
        </p:spPr>
      </p:pic>
      <p:sp>
        <p:nvSpPr>
          <p:cNvPr id="4" name="Slide Number Placeholder 3">
            <a:extLst>
              <a:ext uri="{FF2B5EF4-FFF2-40B4-BE49-F238E27FC236}">
                <a16:creationId xmlns:a16="http://schemas.microsoft.com/office/drawing/2014/main" id="{67CFF55D-D30D-1844-911C-CEEF3C279649}"/>
              </a:ext>
            </a:extLst>
          </p:cNvPr>
          <p:cNvSpPr>
            <a:spLocks noGrp="1"/>
          </p:cNvSpPr>
          <p:nvPr>
            <p:ph type="sldNum" sz="quarter" idx="12"/>
          </p:nvPr>
        </p:nvSpPr>
        <p:spPr/>
        <p:txBody>
          <a:bodyPr/>
          <a:lstStyle/>
          <a:p>
            <a:fld id="{488F6B55-2FBF-E645-B561-8271EEC5CE3D}" type="slidenum">
              <a:rPr lang="en-GB" smtClean="0"/>
              <a:t>1</a:t>
            </a:fld>
            <a:endParaRPr lang="en-GB"/>
          </a:p>
        </p:txBody>
      </p:sp>
    </p:spTree>
    <p:extLst>
      <p:ext uri="{BB962C8B-B14F-4D97-AF65-F5344CB8AC3E}">
        <p14:creationId xmlns:p14="http://schemas.microsoft.com/office/powerpoint/2010/main" val="22072044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D0EBC6-3959-C948-BA38-FBF60183F23F}"/>
              </a:ext>
            </a:extLst>
          </p:cNvPr>
          <p:cNvSpPr>
            <a:spLocks noGrp="1"/>
          </p:cNvSpPr>
          <p:nvPr>
            <p:ph idx="1"/>
          </p:nvPr>
        </p:nvSpPr>
        <p:spPr/>
        <p:txBody>
          <a:bodyPr>
            <a:normAutofit/>
          </a:bodyPr>
          <a:lstStyle/>
          <a:p>
            <a:r>
              <a:rPr lang="en-US" dirty="0"/>
              <a:t>Method to quantify abundance and sequence of RNA transcripts</a:t>
            </a:r>
          </a:p>
          <a:p>
            <a:r>
              <a:rPr lang="en-US" dirty="0"/>
              <a:t>Based on the use of a reverse transcriptase: RNA </a:t>
            </a:r>
            <a:r>
              <a:rPr lang="en-US" dirty="0">
                <a:sym typeface="Wingdings" pitchFamily="2" charset="2"/>
              </a:rPr>
              <a:t></a:t>
            </a:r>
            <a:r>
              <a:rPr lang="en-US" dirty="0"/>
              <a:t> cDNA</a:t>
            </a:r>
          </a:p>
          <a:p>
            <a:endParaRPr lang="en-US" dirty="0"/>
          </a:p>
          <a:p>
            <a:endParaRPr lang="en-US" dirty="0"/>
          </a:p>
          <a:p>
            <a:endParaRPr lang="en-US" dirty="0"/>
          </a:p>
          <a:p>
            <a:endParaRPr lang="en-US" dirty="0"/>
          </a:p>
          <a:p>
            <a:endParaRPr lang="en-US" dirty="0"/>
          </a:p>
        </p:txBody>
      </p:sp>
      <p:sp>
        <p:nvSpPr>
          <p:cNvPr id="5" name="Slide Number Placeholder 4">
            <a:extLst>
              <a:ext uri="{FF2B5EF4-FFF2-40B4-BE49-F238E27FC236}">
                <a16:creationId xmlns:a16="http://schemas.microsoft.com/office/drawing/2014/main" id="{40D2CE83-6176-1D42-8B66-024ED1FFE2D1}"/>
              </a:ext>
            </a:extLst>
          </p:cNvPr>
          <p:cNvSpPr>
            <a:spLocks noGrp="1"/>
          </p:cNvSpPr>
          <p:nvPr>
            <p:ph type="sldNum" sz="quarter" idx="12"/>
          </p:nvPr>
        </p:nvSpPr>
        <p:spPr/>
        <p:txBody>
          <a:bodyPr/>
          <a:lstStyle/>
          <a:p>
            <a:fld id="{488F6B55-2FBF-E645-B561-8271EEC5CE3D}" type="slidenum">
              <a:rPr lang="en-GB" smtClean="0"/>
              <a:t>10</a:t>
            </a:fld>
            <a:endParaRPr lang="en-GB"/>
          </a:p>
        </p:txBody>
      </p:sp>
      <p:pic>
        <p:nvPicPr>
          <p:cNvPr id="4" name="Picture 3" descr="A picture containing background pattern&#10;&#10;Description automatically generated">
            <a:extLst>
              <a:ext uri="{FF2B5EF4-FFF2-40B4-BE49-F238E27FC236}">
                <a16:creationId xmlns:a16="http://schemas.microsoft.com/office/drawing/2014/main" id="{44CC16C9-04A5-234F-98FB-BDC414DE7FAF}"/>
              </a:ext>
            </a:extLst>
          </p:cNvPr>
          <p:cNvPicPr>
            <a:picLocks noChangeAspect="1"/>
          </p:cNvPicPr>
          <p:nvPr/>
        </p:nvPicPr>
        <p:blipFill>
          <a:blip r:embed="rId3"/>
          <a:stretch>
            <a:fillRect/>
          </a:stretch>
        </p:blipFill>
        <p:spPr>
          <a:xfrm>
            <a:off x="9956951" y="296695"/>
            <a:ext cx="1949513" cy="550738"/>
          </a:xfrm>
          <a:prstGeom prst="rect">
            <a:avLst/>
          </a:prstGeom>
        </p:spPr>
      </p:pic>
      <p:sp>
        <p:nvSpPr>
          <p:cNvPr id="6" name="Slide Number Placeholder 3">
            <a:extLst>
              <a:ext uri="{FF2B5EF4-FFF2-40B4-BE49-F238E27FC236}">
                <a16:creationId xmlns:a16="http://schemas.microsoft.com/office/drawing/2014/main" id="{04B49B26-3C16-2A4B-AC5A-7BF00B230ACF}"/>
              </a:ext>
            </a:extLst>
          </p:cNvPr>
          <p:cNvSpPr txBox="1">
            <a:spLocks/>
          </p:cNvSpPr>
          <p:nvPr/>
        </p:nvSpPr>
        <p:spPr>
          <a:xfrm>
            <a:off x="8610600" y="6369413"/>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88F6B55-2FBF-E645-B561-8271EEC5CE3D}" type="slidenum">
              <a:rPr lang="en-GB" smtClean="0"/>
              <a:pPr/>
              <a:t>10</a:t>
            </a:fld>
            <a:endParaRPr lang="en-GB"/>
          </a:p>
        </p:txBody>
      </p:sp>
      <p:sp>
        <p:nvSpPr>
          <p:cNvPr id="7" name="Rounded Rectangle 6">
            <a:extLst>
              <a:ext uri="{FF2B5EF4-FFF2-40B4-BE49-F238E27FC236}">
                <a16:creationId xmlns:a16="http://schemas.microsoft.com/office/drawing/2014/main" id="{40834688-8F5D-054E-B670-225047F8CBE9}"/>
              </a:ext>
            </a:extLst>
          </p:cNvPr>
          <p:cNvSpPr/>
          <p:nvPr/>
        </p:nvSpPr>
        <p:spPr>
          <a:xfrm>
            <a:off x="1338587" y="3280583"/>
            <a:ext cx="22860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F0A27FD2-A04F-824A-BD37-404D4FFA599D}"/>
              </a:ext>
            </a:extLst>
          </p:cNvPr>
          <p:cNvSpPr txBox="1"/>
          <p:nvPr/>
        </p:nvSpPr>
        <p:spPr>
          <a:xfrm>
            <a:off x="3557122" y="3164497"/>
            <a:ext cx="1011815" cy="369332"/>
          </a:xfrm>
          <a:prstGeom prst="rect">
            <a:avLst/>
          </a:prstGeom>
          <a:noFill/>
        </p:spPr>
        <p:txBody>
          <a:bodyPr wrap="none" rtlCol="0">
            <a:spAutoFit/>
          </a:bodyPr>
          <a:lstStyle/>
          <a:p>
            <a:r>
              <a:rPr lang="en-GB" dirty="0">
                <a:latin typeface="Andale Mono" panose="020B0509000000000004" pitchFamily="49" charset="0"/>
              </a:rPr>
              <a:t>-AAAAA</a:t>
            </a:r>
          </a:p>
        </p:txBody>
      </p:sp>
      <p:sp>
        <p:nvSpPr>
          <p:cNvPr id="9" name="Right Arrow 8">
            <a:extLst>
              <a:ext uri="{FF2B5EF4-FFF2-40B4-BE49-F238E27FC236}">
                <a16:creationId xmlns:a16="http://schemas.microsoft.com/office/drawing/2014/main" id="{CC1D4E23-8028-4847-8B1D-2BED6A75B698}"/>
              </a:ext>
            </a:extLst>
          </p:cNvPr>
          <p:cNvSpPr/>
          <p:nvPr/>
        </p:nvSpPr>
        <p:spPr>
          <a:xfrm>
            <a:off x="4544247" y="3207234"/>
            <a:ext cx="890433" cy="283858"/>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6C90FB39-103C-B143-8327-D05EE385EAFF}"/>
              </a:ext>
            </a:extLst>
          </p:cNvPr>
          <p:cNvSpPr txBox="1"/>
          <p:nvPr/>
        </p:nvSpPr>
        <p:spPr>
          <a:xfrm>
            <a:off x="2111652" y="3527509"/>
            <a:ext cx="776175" cy="369332"/>
          </a:xfrm>
          <a:prstGeom prst="rect">
            <a:avLst/>
          </a:prstGeom>
          <a:noFill/>
        </p:spPr>
        <p:txBody>
          <a:bodyPr wrap="none" rtlCol="0">
            <a:spAutoFit/>
          </a:bodyPr>
          <a:lstStyle/>
          <a:p>
            <a:r>
              <a:rPr lang="en-GB" dirty="0"/>
              <a:t>mRNA</a:t>
            </a:r>
          </a:p>
        </p:txBody>
      </p:sp>
      <p:sp>
        <p:nvSpPr>
          <p:cNvPr id="11" name="Rounded Rectangle 10">
            <a:extLst>
              <a:ext uri="{FF2B5EF4-FFF2-40B4-BE49-F238E27FC236}">
                <a16:creationId xmlns:a16="http://schemas.microsoft.com/office/drawing/2014/main" id="{BA845FA4-F82E-BD4F-86A7-306878916D82}"/>
              </a:ext>
            </a:extLst>
          </p:cNvPr>
          <p:cNvSpPr/>
          <p:nvPr/>
        </p:nvSpPr>
        <p:spPr>
          <a:xfrm>
            <a:off x="5481668" y="3280583"/>
            <a:ext cx="22860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D9D2C1C-81A7-4147-A23F-C2AF0DDF1BB0}"/>
              </a:ext>
            </a:extLst>
          </p:cNvPr>
          <p:cNvSpPr txBox="1"/>
          <p:nvPr/>
        </p:nvSpPr>
        <p:spPr>
          <a:xfrm>
            <a:off x="7740219" y="3164497"/>
            <a:ext cx="1011815" cy="369332"/>
          </a:xfrm>
          <a:prstGeom prst="rect">
            <a:avLst/>
          </a:prstGeom>
          <a:noFill/>
        </p:spPr>
        <p:txBody>
          <a:bodyPr wrap="none" rtlCol="0">
            <a:spAutoFit/>
          </a:bodyPr>
          <a:lstStyle/>
          <a:p>
            <a:r>
              <a:rPr lang="en-GB" dirty="0">
                <a:latin typeface="Andale Mono" panose="020B0509000000000004" pitchFamily="49" charset="0"/>
              </a:rPr>
              <a:t>-AAAAA</a:t>
            </a:r>
          </a:p>
        </p:txBody>
      </p:sp>
      <p:sp>
        <p:nvSpPr>
          <p:cNvPr id="13" name="Oval 12">
            <a:extLst>
              <a:ext uri="{FF2B5EF4-FFF2-40B4-BE49-F238E27FC236}">
                <a16:creationId xmlns:a16="http://schemas.microsoft.com/office/drawing/2014/main" id="{A712060F-DFD7-3F4B-AC11-6DA8F2056771}"/>
              </a:ext>
            </a:extLst>
          </p:cNvPr>
          <p:cNvSpPr/>
          <p:nvPr/>
        </p:nvSpPr>
        <p:spPr>
          <a:xfrm>
            <a:off x="8781915" y="3257002"/>
            <a:ext cx="640080" cy="64008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1517E75C-3CBF-5D48-A668-48392FAB0008}"/>
              </a:ext>
            </a:extLst>
          </p:cNvPr>
          <p:cNvSpPr txBox="1"/>
          <p:nvPr/>
        </p:nvSpPr>
        <p:spPr>
          <a:xfrm>
            <a:off x="7883912" y="3407965"/>
            <a:ext cx="1011815" cy="369332"/>
          </a:xfrm>
          <a:prstGeom prst="rect">
            <a:avLst/>
          </a:prstGeom>
          <a:noFill/>
        </p:spPr>
        <p:txBody>
          <a:bodyPr wrap="none" rtlCol="0">
            <a:spAutoFit/>
          </a:bodyPr>
          <a:lstStyle/>
          <a:p>
            <a:r>
              <a:rPr lang="en-GB" dirty="0">
                <a:latin typeface="Andale Mono" panose="020B0509000000000004" pitchFamily="49" charset="0"/>
              </a:rPr>
              <a:t>TTTTT-</a:t>
            </a:r>
          </a:p>
        </p:txBody>
      </p:sp>
      <p:sp>
        <p:nvSpPr>
          <p:cNvPr id="15" name="TextBox 14">
            <a:extLst>
              <a:ext uri="{FF2B5EF4-FFF2-40B4-BE49-F238E27FC236}">
                <a16:creationId xmlns:a16="http://schemas.microsoft.com/office/drawing/2014/main" id="{2A842E1D-C574-9E40-BE54-719082B88145}"/>
              </a:ext>
            </a:extLst>
          </p:cNvPr>
          <p:cNvSpPr txBox="1"/>
          <p:nvPr/>
        </p:nvSpPr>
        <p:spPr>
          <a:xfrm>
            <a:off x="5881354" y="3557905"/>
            <a:ext cx="1749390" cy="369332"/>
          </a:xfrm>
          <a:prstGeom prst="rect">
            <a:avLst/>
          </a:prstGeom>
          <a:noFill/>
        </p:spPr>
        <p:txBody>
          <a:bodyPr wrap="none" rtlCol="0">
            <a:spAutoFit/>
          </a:bodyPr>
          <a:lstStyle/>
          <a:p>
            <a:r>
              <a:rPr lang="en-GB" dirty="0"/>
              <a:t>Poly(A) selection</a:t>
            </a:r>
          </a:p>
        </p:txBody>
      </p:sp>
      <p:sp>
        <p:nvSpPr>
          <p:cNvPr id="16" name="TextBox 15">
            <a:extLst>
              <a:ext uri="{FF2B5EF4-FFF2-40B4-BE49-F238E27FC236}">
                <a16:creationId xmlns:a16="http://schemas.microsoft.com/office/drawing/2014/main" id="{CB4415D1-728A-C246-B7AE-03431C8E2C3F}"/>
              </a:ext>
            </a:extLst>
          </p:cNvPr>
          <p:cNvSpPr txBox="1"/>
          <p:nvPr/>
        </p:nvSpPr>
        <p:spPr>
          <a:xfrm>
            <a:off x="9400133" y="5640621"/>
            <a:ext cx="1561068" cy="369332"/>
          </a:xfrm>
          <a:prstGeom prst="rect">
            <a:avLst/>
          </a:prstGeom>
          <a:noFill/>
        </p:spPr>
        <p:txBody>
          <a:bodyPr wrap="none" rtlCol="0">
            <a:spAutoFit/>
          </a:bodyPr>
          <a:lstStyle/>
          <a:p>
            <a:r>
              <a:rPr lang="en-GB" dirty="0"/>
              <a:t>Fragmentation</a:t>
            </a:r>
          </a:p>
        </p:txBody>
      </p:sp>
      <p:sp>
        <p:nvSpPr>
          <p:cNvPr id="17" name="Left Brace 16">
            <a:extLst>
              <a:ext uri="{FF2B5EF4-FFF2-40B4-BE49-F238E27FC236}">
                <a16:creationId xmlns:a16="http://schemas.microsoft.com/office/drawing/2014/main" id="{B19D42B7-7EB9-B044-9F7C-615B9591F25A}"/>
              </a:ext>
            </a:extLst>
          </p:cNvPr>
          <p:cNvSpPr/>
          <p:nvPr/>
        </p:nvSpPr>
        <p:spPr>
          <a:xfrm rot="10800000">
            <a:off x="8919073" y="4184366"/>
            <a:ext cx="552382" cy="2464524"/>
          </a:xfrm>
          <a:prstGeom prst="leftBrace">
            <a:avLst>
              <a:gd name="adj1" fmla="val 8333"/>
              <a:gd name="adj2" fmla="val 50471"/>
            </a:avLst>
          </a:prstGeom>
          <a:ln w="762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nvGrpSpPr>
          <p:cNvPr id="18" name="Group 17">
            <a:extLst>
              <a:ext uri="{FF2B5EF4-FFF2-40B4-BE49-F238E27FC236}">
                <a16:creationId xmlns:a16="http://schemas.microsoft.com/office/drawing/2014/main" id="{AECAAE22-0D4A-FA4C-90B0-52C4D489738A}"/>
              </a:ext>
            </a:extLst>
          </p:cNvPr>
          <p:cNvGrpSpPr/>
          <p:nvPr/>
        </p:nvGrpSpPr>
        <p:grpSpPr>
          <a:xfrm>
            <a:off x="5134718" y="4316898"/>
            <a:ext cx="1993021" cy="378652"/>
            <a:chOff x="1600546" y="3234103"/>
            <a:chExt cx="3268173" cy="754219"/>
          </a:xfrm>
        </p:grpSpPr>
        <p:sp>
          <p:nvSpPr>
            <p:cNvPr id="19" name="Rounded Rectangle 18">
              <a:extLst>
                <a:ext uri="{FF2B5EF4-FFF2-40B4-BE49-F238E27FC236}">
                  <a16:creationId xmlns:a16="http://schemas.microsoft.com/office/drawing/2014/main" id="{CB635D81-111F-8941-80ED-DFA2A4D4FA4B}"/>
                </a:ext>
              </a:extLst>
            </p:cNvPr>
            <p:cNvSpPr>
              <a:spLocks noChangeAspect="1"/>
            </p:cNvSpPr>
            <p:nvPr/>
          </p:nvSpPr>
          <p:spPr>
            <a:xfrm>
              <a:off x="1600546" y="3410740"/>
              <a:ext cx="2286000" cy="1371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0" name="TextBox 19">
              <a:extLst>
                <a:ext uri="{FF2B5EF4-FFF2-40B4-BE49-F238E27FC236}">
                  <a16:creationId xmlns:a16="http://schemas.microsoft.com/office/drawing/2014/main" id="{E00CAE5B-29BA-9944-AFA6-C63F7DE50D93}"/>
                </a:ext>
              </a:extLst>
            </p:cNvPr>
            <p:cNvSpPr txBox="1"/>
            <p:nvPr/>
          </p:nvSpPr>
          <p:spPr>
            <a:xfrm>
              <a:off x="3808860" y="3234103"/>
              <a:ext cx="1059859" cy="490436"/>
            </a:xfrm>
            <a:prstGeom prst="rect">
              <a:avLst/>
            </a:prstGeom>
            <a:noFill/>
          </p:spPr>
          <p:txBody>
            <a:bodyPr wrap="none" rtlCol="0">
              <a:spAutoFit/>
            </a:bodyPr>
            <a:lstStyle/>
            <a:p>
              <a:r>
                <a:rPr lang="en-GB" sz="1000" dirty="0">
                  <a:latin typeface="Andale Mono" panose="020B0509000000000004" pitchFamily="49" charset="0"/>
                </a:rPr>
                <a:t>-AAAAA</a:t>
              </a:r>
            </a:p>
          </p:txBody>
        </p:sp>
        <p:sp>
          <p:nvSpPr>
            <p:cNvPr id="21" name="TextBox 20">
              <a:extLst>
                <a:ext uri="{FF2B5EF4-FFF2-40B4-BE49-F238E27FC236}">
                  <a16:creationId xmlns:a16="http://schemas.microsoft.com/office/drawing/2014/main" id="{75738925-7233-0848-907C-48A16BF48B21}"/>
                </a:ext>
              </a:extLst>
            </p:cNvPr>
            <p:cNvSpPr txBox="1"/>
            <p:nvPr/>
          </p:nvSpPr>
          <p:spPr>
            <a:xfrm>
              <a:off x="3808860" y="3497886"/>
              <a:ext cx="1059859" cy="490436"/>
            </a:xfrm>
            <a:prstGeom prst="rect">
              <a:avLst/>
            </a:prstGeom>
            <a:noFill/>
          </p:spPr>
          <p:txBody>
            <a:bodyPr wrap="none" rtlCol="0">
              <a:spAutoFit/>
            </a:bodyPr>
            <a:lstStyle/>
            <a:p>
              <a:r>
                <a:rPr lang="en-GB" sz="1000" dirty="0">
                  <a:latin typeface="Andale Mono" panose="020B0509000000000004" pitchFamily="49" charset="0"/>
                </a:rPr>
                <a:t>-TTTTT</a:t>
              </a:r>
            </a:p>
          </p:txBody>
        </p:sp>
        <p:sp>
          <p:nvSpPr>
            <p:cNvPr id="22" name="Rounded Rectangle 21">
              <a:extLst>
                <a:ext uri="{FF2B5EF4-FFF2-40B4-BE49-F238E27FC236}">
                  <a16:creationId xmlns:a16="http://schemas.microsoft.com/office/drawing/2014/main" id="{51051BC0-FF5D-3F49-A01D-CAFBB4A4B30C}"/>
                </a:ext>
              </a:extLst>
            </p:cNvPr>
            <p:cNvSpPr>
              <a:spLocks noChangeAspect="1"/>
            </p:cNvSpPr>
            <p:nvPr/>
          </p:nvSpPr>
          <p:spPr>
            <a:xfrm>
              <a:off x="3429346" y="3674524"/>
              <a:ext cx="457200" cy="13716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grpSp>
        <p:nvGrpSpPr>
          <p:cNvPr id="23" name="Group 22">
            <a:extLst>
              <a:ext uri="{FF2B5EF4-FFF2-40B4-BE49-F238E27FC236}">
                <a16:creationId xmlns:a16="http://schemas.microsoft.com/office/drawing/2014/main" id="{92E3D0A6-22A1-6E41-A950-94E4C78C9804}"/>
              </a:ext>
            </a:extLst>
          </p:cNvPr>
          <p:cNvGrpSpPr/>
          <p:nvPr/>
        </p:nvGrpSpPr>
        <p:grpSpPr>
          <a:xfrm>
            <a:off x="6538381" y="4710414"/>
            <a:ext cx="2407825" cy="272347"/>
            <a:chOff x="1143346" y="4466436"/>
            <a:chExt cx="3311845" cy="510691"/>
          </a:xfrm>
        </p:grpSpPr>
        <p:sp>
          <p:nvSpPr>
            <p:cNvPr id="24" name="TextBox 23">
              <a:extLst>
                <a:ext uri="{FF2B5EF4-FFF2-40B4-BE49-F238E27FC236}">
                  <a16:creationId xmlns:a16="http://schemas.microsoft.com/office/drawing/2014/main" id="{CBC069B3-EAF2-EB4C-9BBE-A53EC0448F5A}"/>
                </a:ext>
              </a:extLst>
            </p:cNvPr>
            <p:cNvSpPr txBox="1"/>
            <p:nvPr/>
          </p:nvSpPr>
          <p:spPr>
            <a:xfrm>
              <a:off x="3808860" y="4466436"/>
              <a:ext cx="646331" cy="246220"/>
            </a:xfrm>
            <a:prstGeom prst="rect">
              <a:avLst/>
            </a:prstGeom>
            <a:noFill/>
          </p:spPr>
          <p:txBody>
            <a:bodyPr wrap="none" rtlCol="0">
              <a:spAutoFit/>
            </a:bodyPr>
            <a:lstStyle/>
            <a:p>
              <a:r>
                <a:rPr lang="en-GB" sz="1000" dirty="0">
                  <a:latin typeface="Andale Mono" panose="020B0509000000000004" pitchFamily="49" charset="0"/>
                </a:rPr>
                <a:t>-TTTTT</a:t>
              </a:r>
            </a:p>
          </p:txBody>
        </p:sp>
        <p:sp>
          <p:nvSpPr>
            <p:cNvPr id="25" name="Rounded Rectangle 24">
              <a:extLst>
                <a:ext uri="{FF2B5EF4-FFF2-40B4-BE49-F238E27FC236}">
                  <a16:creationId xmlns:a16="http://schemas.microsoft.com/office/drawing/2014/main" id="{664AC4D0-B405-5444-8D85-55B2602D1661}"/>
                </a:ext>
              </a:extLst>
            </p:cNvPr>
            <p:cNvSpPr/>
            <p:nvPr/>
          </p:nvSpPr>
          <p:spPr>
            <a:xfrm>
              <a:off x="1143346" y="4839967"/>
              <a:ext cx="27432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TextBox 25">
              <a:extLst>
                <a:ext uri="{FF2B5EF4-FFF2-40B4-BE49-F238E27FC236}">
                  <a16:creationId xmlns:a16="http://schemas.microsoft.com/office/drawing/2014/main" id="{88A4A426-B7A2-2E44-A949-550AB9B7C217}"/>
                </a:ext>
              </a:extLst>
            </p:cNvPr>
            <p:cNvSpPr txBox="1"/>
            <p:nvPr/>
          </p:nvSpPr>
          <p:spPr>
            <a:xfrm>
              <a:off x="3808860" y="4674891"/>
              <a:ext cx="646331" cy="246220"/>
            </a:xfrm>
            <a:prstGeom prst="rect">
              <a:avLst/>
            </a:prstGeom>
            <a:noFill/>
          </p:spPr>
          <p:txBody>
            <a:bodyPr wrap="none" rtlCol="0">
              <a:spAutoFit/>
            </a:bodyPr>
            <a:lstStyle/>
            <a:p>
              <a:r>
                <a:rPr lang="en-GB" sz="1000" dirty="0">
                  <a:latin typeface="Andale Mono" panose="020B0509000000000004" pitchFamily="49" charset="0"/>
                </a:rPr>
                <a:t>-AAAAA</a:t>
              </a:r>
            </a:p>
          </p:txBody>
        </p:sp>
        <p:sp>
          <p:nvSpPr>
            <p:cNvPr id="27" name="Rounded Rectangle 26">
              <a:extLst>
                <a:ext uri="{FF2B5EF4-FFF2-40B4-BE49-F238E27FC236}">
                  <a16:creationId xmlns:a16="http://schemas.microsoft.com/office/drawing/2014/main" id="{098633C9-CE61-A141-984D-E7BAE13BE457}"/>
                </a:ext>
              </a:extLst>
            </p:cNvPr>
            <p:cNvSpPr/>
            <p:nvPr/>
          </p:nvSpPr>
          <p:spPr>
            <a:xfrm>
              <a:off x="3429346" y="4631512"/>
              <a:ext cx="457200" cy="13716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grpSp>
      <p:grpSp>
        <p:nvGrpSpPr>
          <p:cNvPr id="28" name="Group 27">
            <a:extLst>
              <a:ext uri="{FF2B5EF4-FFF2-40B4-BE49-F238E27FC236}">
                <a16:creationId xmlns:a16="http://schemas.microsoft.com/office/drawing/2014/main" id="{76701E55-D8DD-D94E-8243-03FF11A1505D}"/>
              </a:ext>
            </a:extLst>
          </p:cNvPr>
          <p:cNvGrpSpPr/>
          <p:nvPr/>
        </p:nvGrpSpPr>
        <p:grpSpPr>
          <a:xfrm>
            <a:off x="4622737" y="4710414"/>
            <a:ext cx="1922005" cy="379469"/>
            <a:chOff x="2057746" y="5404608"/>
            <a:chExt cx="2638331" cy="593646"/>
          </a:xfrm>
        </p:grpSpPr>
        <p:sp>
          <p:nvSpPr>
            <p:cNvPr id="29" name="Rounded Rectangle 28">
              <a:extLst>
                <a:ext uri="{FF2B5EF4-FFF2-40B4-BE49-F238E27FC236}">
                  <a16:creationId xmlns:a16="http://schemas.microsoft.com/office/drawing/2014/main" id="{70C06F62-AC47-004F-B3AF-D155EAA2E45A}"/>
                </a:ext>
              </a:extLst>
            </p:cNvPr>
            <p:cNvSpPr/>
            <p:nvPr/>
          </p:nvSpPr>
          <p:spPr>
            <a:xfrm>
              <a:off x="2057746" y="5729149"/>
              <a:ext cx="18288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0" name="TextBox 29">
              <a:extLst>
                <a:ext uri="{FF2B5EF4-FFF2-40B4-BE49-F238E27FC236}">
                  <a16:creationId xmlns:a16="http://schemas.microsoft.com/office/drawing/2014/main" id="{B7317FFA-0843-6046-87F7-BC7158B6A764}"/>
                </a:ext>
              </a:extLst>
            </p:cNvPr>
            <p:cNvSpPr txBox="1"/>
            <p:nvPr/>
          </p:nvSpPr>
          <p:spPr>
            <a:xfrm>
              <a:off x="3808860" y="5613063"/>
              <a:ext cx="887217" cy="385191"/>
            </a:xfrm>
            <a:prstGeom prst="rect">
              <a:avLst/>
            </a:prstGeom>
            <a:noFill/>
          </p:spPr>
          <p:txBody>
            <a:bodyPr wrap="none" rtlCol="0">
              <a:spAutoFit/>
            </a:bodyPr>
            <a:lstStyle/>
            <a:p>
              <a:r>
                <a:rPr lang="en-GB" sz="1000" dirty="0">
                  <a:latin typeface="Andale Mono" panose="020B0509000000000004" pitchFamily="49" charset="0"/>
                </a:rPr>
                <a:t>-AAAAA</a:t>
              </a:r>
            </a:p>
          </p:txBody>
        </p:sp>
        <p:sp>
          <p:nvSpPr>
            <p:cNvPr id="31" name="TextBox 30">
              <a:extLst>
                <a:ext uri="{FF2B5EF4-FFF2-40B4-BE49-F238E27FC236}">
                  <a16:creationId xmlns:a16="http://schemas.microsoft.com/office/drawing/2014/main" id="{C7A80998-3C0E-2048-873D-6C470B5C2666}"/>
                </a:ext>
              </a:extLst>
            </p:cNvPr>
            <p:cNvSpPr txBox="1"/>
            <p:nvPr/>
          </p:nvSpPr>
          <p:spPr>
            <a:xfrm>
              <a:off x="3808860" y="5404608"/>
              <a:ext cx="887217" cy="385191"/>
            </a:xfrm>
            <a:prstGeom prst="rect">
              <a:avLst/>
            </a:prstGeom>
            <a:noFill/>
          </p:spPr>
          <p:txBody>
            <a:bodyPr wrap="none" rtlCol="0">
              <a:spAutoFit/>
            </a:bodyPr>
            <a:lstStyle/>
            <a:p>
              <a:r>
                <a:rPr lang="en-GB" sz="1000" dirty="0">
                  <a:latin typeface="Andale Mono" panose="020B0509000000000004" pitchFamily="49" charset="0"/>
                </a:rPr>
                <a:t>-TTTTT</a:t>
              </a:r>
            </a:p>
          </p:txBody>
        </p:sp>
        <p:sp>
          <p:nvSpPr>
            <p:cNvPr id="32" name="Rounded Rectangle 31">
              <a:extLst>
                <a:ext uri="{FF2B5EF4-FFF2-40B4-BE49-F238E27FC236}">
                  <a16:creationId xmlns:a16="http://schemas.microsoft.com/office/drawing/2014/main" id="{BAB58916-E04F-EB46-B99F-BF32B9CD2D21}"/>
                </a:ext>
              </a:extLst>
            </p:cNvPr>
            <p:cNvSpPr/>
            <p:nvPr/>
          </p:nvSpPr>
          <p:spPr>
            <a:xfrm>
              <a:off x="3429346" y="5520694"/>
              <a:ext cx="457200" cy="13716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grpSp>
        <p:nvGrpSpPr>
          <p:cNvPr id="33" name="Group 32">
            <a:extLst>
              <a:ext uri="{FF2B5EF4-FFF2-40B4-BE49-F238E27FC236}">
                <a16:creationId xmlns:a16="http://schemas.microsoft.com/office/drawing/2014/main" id="{C9F3A9D1-7B4A-4243-8703-88AE14DDAACA}"/>
              </a:ext>
            </a:extLst>
          </p:cNvPr>
          <p:cNvGrpSpPr/>
          <p:nvPr/>
        </p:nvGrpSpPr>
        <p:grpSpPr>
          <a:xfrm>
            <a:off x="7284167" y="4269647"/>
            <a:ext cx="1470127" cy="414377"/>
            <a:chOff x="2514946" y="3804535"/>
            <a:chExt cx="2309089" cy="650023"/>
          </a:xfrm>
        </p:grpSpPr>
        <p:sp>
          <p:nvSpPr>
            <p:cNvPr id="34" name="Rounded Rectangle 33">
              <a:extLst>
                <a:ext uri="{FF2B5EF4-FFF2-40B4-BE49-F238E27FC236}">
                  <a16:creationId xmlns:a16="http://schemas.microsoft.com/office/drawing/2014/main" id="{987BDE51-7BDE-4242-A0B3-EB5A36F62E77}"/>
                </a:ext>
              </a:extLst>
            </p:cNvPr>
            <p:cNvSpPr/>
            <p:nvPr/>
          </p:nvSpPr>
          <p:spPr>
            <a:xfrm>
              <a:off x="2514946" y="3920621"/>
              <a:ext cx="13716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5" name="TextBox 34">
              <a:extLst>
                <a:ext uri="{FF2B5EF4-FFF2-40B4-BE49-F238E27FC236}">
                  <a16:creationId xmlns:a16="http://schemas.microsoft.com/office/drawing/2014/main" id="{FF039B0D-D068-254B-B2F8-63CF6CB831FB}"/>
                </a:ext>
              </a:extLst>
            </p:cNvPr>
            <p:cNvSpPr txBox="1"/>
            <p:nvPr/>
          </p:nvSpPr>
          <p:spPr>
            <a:xfrm>
              <a:off x="3808860" y="3804535"/>
              <a:ext cx="1015175" cy="386241"/>
            </a:xfrm>
            <a:prstGeom prst="rect">
              <a:avLst/>
            </a:prstGeom>
            <a:noFill/>
          </p:spPr>
          <p:txBody>
            <a:bodyPr wrap="none" rtlCol="0">
              <a:spAutoFit/>
            </a:bodyPr>
            <a:lstStyle/>
            <a:p>
              <a:r>
                <a:rPr lang="en-GB" sz="1000" dirty="0">
                  <a:latin typeface="Andale Mono" panose="020B0509000000000004" pitchFamily="49" charset="0"/>
                </a:rPr>
                <a:t>-AAAAA</a:t>
              </a:r>
            </a:p>
          </p:txBody>
        </p:sp>
        <p:sp>
          <p:nvSpPr>
            <p:cNvPr id="36" name="TextBox 35">
              <a:extLst>
                <a:ext uri="{FF2B5EF4-FFF2-40B4-BE49-F238E27FC236}">
                  <a16:creationId xmlns:a16="http://schemas.microsoft.com/office/drawing/2014/main" id="{A3DB9A8E-601B-4D43-BE97-12F28E47DDCC}"/>
                </a:ext>
              </a:extLst>
            </p:cNvPr>
            <p:cNvSpPr txBox="1"/>
            <p:nvPr/>
          </p:nvSpPr>
          <p:spPr>
            <a:xfrm>
              <a:off x="3808860" y="4068317"/>
              <a:ext cx="1015175" cy="386241"/>
            </a:xfrm>
            <a:prstGeom prst="rect">
              <a:avLst/>
            </a:prstGeom>
            <a:noFill/>
          </p:spPr>
          <p:txBody>
            <a:bodyPr wrap="none" rtlCol="0">
              <a:spAutoFit/>
            </a:bodyPr>
            <a:lstStyle/>
            <a:p>
              <a:r>
                <a:rPr lang="en-GB" sz="1000" dirty="0">
                  <a:latin typeface="Andale Mono" panose="020B0509000000000004" pitchFamily="49" charset="0"/>
                </a:rPr>
                <a:t>-TTTTT</a:t>
              </a:r>
            </a:p>
          </p:txBody>
        </p:sp>
        <p:sp>
          <p:nvSpPr>
            <p:cNvPr id="37" name="Rounded Rectangle 36">
              <a:extLst>
                <a:ext uri="{FF2B5EF4-FFF2-40B4-BE49-F238E27FC236}">
                  <a16:creationId xmlns:a16="http://schemas.microsoft.com/office/drawing/2014/main" id="{A45DC7C6-B254-714F-BEDD-C8384C38D85D}"/>
                </a:ext>
              </a:extLst>
            </p:cNvPr>
            <p:cNvSpPr/>
            <p:nvPr/>
          </p:nvSpPr>
          <p:spPr>
            <a:xfrm>
              <a:off x="3429346" y="4184404"/>
              <a:ext cx="457200" cy="13716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sp>
        <p:nvSpPr>
          <p:cNvPr id="39" name="TextBox 38">
            <a:extLst>
              <a:ext uri="{FF2B5EF4-FFF2-40B4-BE49-F238E27FC236}">
                <a16:creationId xmlns:a16="http://schemas.microsoft.com/office/drawing/2014/main" id="{F4E5DB79-9475-F440-85D2-0B6B9B754E9E}"/>
              </a:ext>
            </a:extLst>
          </p:cNvPr>
          <p:cNvSpPr txBox="1"/>
          <p:nvPr/>
        </p:nvSpPr>
        <p:spPr>
          <a:xfrm>
            <a:off x="6433613" y="5069017"/>
            <a:ext cx="1701107" cy="369332"/>
          </a:xfrm>
          <a:prstGeom prst="rect">
            <a:avLst/>
          </a:prstGeom>
          <a:noFill/>
        </p:spPr>
        <p:txBody>
          <a:bodyPr wrap="none" rtlCol="0">
            <a:spAutoFit/>
          </a:bodyPr>
          <a:lstStyle/>
          <a:p>
            <a:r>
              <a:rPr lang="en-GB" dirty="0"/>
              <a:t>Oligo(T) priming</a:t>
            </a:r>
          </a:p>
        </p:txBody>
      </p:sp>
      <p:sp>
        <p:nvSpPr>
          <p:cNvPr id="40" name="TextBox 39">
            <a:extLst>
              <a:ext uri="{FF2B5EF4-FFF2-40B4-BE49-F238E27FC236}">
                <a16:creationId xmlns:a16="http://schemas.microsoft.com/office/drawing/2014/main" id="{A6B1FBD3-5057-0747-B44B-7EA04CCE3FEF}"/>
              </a:ext>
            </a:extLst>
          </p:cNvPr>
          <p:cNvSpPr txBox="1"/>
          <p:nvPr/>
        </p:nvSpPr>
        <p:spPr>
          <a:xfrm>
            <a:off x="6339822" y="6348419"/>
            <a:ext cx="1842556" cy="369332"/>
          </a:xfrm>
          <a:prstGeom prst="rect">
            <a:avLst/>
          </a:prstGeom>
          <a:noFill/>
        </p:spPr>
        <p:txBody>
          <a:bodyPr wrap="none" rtlCol="0">
            <a:spAutoFit/>
          </a:bodyPr>
          <a:lstStyle/>
          <a:p>
            <a:r>
              <a:rPr lang="en-GB" dirty="0"/>
              <a:t>Random hexamer</a:t>
            </a:r>
          </a:p>
        </p:txBody>
      </p:sp>
      <p:grpSp>
        <p:nvGrpSpPr>
          <p:cNvPr id="41" name="Group 40">
            <a:extLst>
              <a:ext uri="{FF2B5EF4-FFF2-40B4-BE49-F238E27FC236}">
                <a16:creationId xmlns:a16="http://schemas.microsoft.com/office/drawing/2014/main" id="{EB010CDB-F70B-1D4B-8191-1286B3454383}"/>
              </a:ext>
            </a:extLst>
          </p:cNvPr>
          <p:cNvGrpSpPr/>
          <p:nvPr/>
        </p:nvGrpSpPr>
        <p:grpSpPr>
          <a:xfrm>
            <a:off x="5298119" y="5589432"/>
            <a:ext cx="1851168" cy="223871"/>
            <a:chOff x="1600544" y="3410738"/>
            <a:chExt cx="3035562" cy="445919"/>
          </a:xfrm>
        </p:grpSpPr>
        <p:sp>
          <p:nvSpPr>
            <p:cNvPr id="42" name="Rounded Rectangle 41">
              <a:extLst>
                <a:ext uri="{FF2B5EF4-FFF2-40B4-BE49-F238E27FC236}">
                  <a16:creationId xmlns:a16="http://schemas.microsoft.com/office/drawing/2014/main" id="{A4C17EEA-14A0-284E-8B3E-9856AA0263B7}"/>
                </a:ext>
              </a:extLst>
            </p:cNvPr>
            <p:cNvSpPr>
              <a:spLocks noChangeAspect="1"/>
            </p:cNvSpPr>
            <p:nvPr/>
          </p:nvSpPr>
          <p:spPr>
            <a:xfrm>
              <a:off x="1600544" y="3410738"/>
              <a:ext cx="3035562" cy="1821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dirty="0"/>
            </a:p>
          </p:txBody>
        </p:sp>
        <p:sp>
          <p:nvSpPr>
            <p:cNvPr id="43" name="Rounded Rectangle 42">
              <a:extLst>
                <a:ext uri="{FF2B5EF4-FFF2-40B4-BE49-F238E27FC236}">
                  <a16:creationId xmlns:a16="http://schemas.microsoft.com/office/drawing/2014/main" id="{46BDDF07-7A01-1149-A364-B15F9BBC2049}"/>
                </a:ext>
              </a:extLst>
            </p:cNvPr>
            <p:cNvSpPr>
              <a:spLocks noChangeAspect="1"/>
            </p:cNvSpPr>
            <p:nvPr/>
          </p:nvSpPr>
          <p:spPr>
            <a:xfrm>
              <a:off x="3429344" y="3674522"/>
              <a:ext cx="607113" cy="182135"/>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grpSp>
        <p:nvGrpSpPr>
          <p:cNvPr id="44" name="Group 43">
            <a:extLst>
              <a:ext uri="{FF2B5EF4-FFF2-40B4-BE49-F238E27FC236}">
                <a16:creationId xmlns:a16="http://schemas.microsoft.com/office/drawing/2014/main" id="{8143D75B-1B67-2843-94A6-860B51EBAC5E}"/>
              </a:ext>
            </a:extLst>
          </p:cNvPr>
          <p:cNvGrpSpPr/>
          <p:nvPr/>
        </p:nvGrpSpPr>
        <p:grpSpPr>
          <a:xfrm>
            <a:off x="5011913" y="6009953"/>
            <a:ext cx="1994401" cy="238131"/>
            <a:chOff x="1143346" y="4564899"/>
            <a:chExt cx="2743200" cy="446532"/>
          </a:xfrm>
        </p:grpSpPr>
        <p:sp>
          <p:nvSpPr>
            <p:cNvPr id="45" name="Rounded Rectangle 44">
              <a:extLst>
                <a:ext uri="{FF2B5EF4-FFF2-40B4-BE49-F238E27FC236}">
                  <a16:creationId xmlns:a16="http://schemas.microsoft.com/office/drawing/2014/main" id="{4860FF1D-D8C1-544F-80DC-799971293CF0}"/>
                </a:ext>
              </a:extLst>
            </p:cNvPr>
            <p:cNvSpPr/>
            <p:nvPr/>
          </p:nvSpPr>
          <p:spPr>
            <a:xfrm>
              <a:off x="1143346" y="4839967"/>
              <a:ext cx="2743200" cy="1714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ounded Rectangle 45">
              <a:extLst>
                <a:ext uri="{FF2B5EF4-FFF2-40B4-BE49-F238E27FC236}">
                  <a16:creationId xmlns:a16="http://schemas.microsoft.com/office/drawing/2014/main" id="{1B707A11-7244-7A40-91EE-707D849CA62D}"/>
                </a:ext>
              </a:extLst>
            </p:cNvPr>
            <p:cNvSpPr/>
            <p:nvPr/>
          </p:nvSpPr>
          <p:spPr>
            <a:xfrm>
              <a:off x="2801123" y="4564899"/>
              <a:ext cx="457200" cy="171464"/>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grpSp>
      <p:grpSp>
        <p:nvGrpSpPr>
          <p:cNvPr id="47" name="Group 46">
            <a:extLst>
              <a:ext uri="{FF2B5EF4-FFF2-40B4-BE49-F238E27FC236}">
                <a16:creationId xmlns:a16="http://schemas.microsoft.com/office/drawing/2014/main" id="{4EFB9442-4ACB-654B-8752-01FF09236F45}"/>
              </a:ext>
            </a:extLst>
          </p:cNvPr>
          <p:cNvGrpSpPr/>
          <p:nvPr/>
        </p:nvGrpSpPr>
        <p:grpSpPr>
          <a:xfrm>
            <a:off x="7509452" y="5655317"/>
            <a:ext cx="1332268" cy="220929"/>
            <a:chOff x="2057746" y="5520685"/>
            <a:chExt cx="1828800" cy="345624"/>
          </a:xfrm>
        </p:grpSpPr>
        <p:sp>
          <p:nvSpPr>
            <p:cNvPr id="48" name="Rounded Rectangle 47">
              <a:extLst>
                <a:ext uri="{FF2B5EF4-FFF2-40B4-BE49-F238E27FC236}">
                  <a16:creationId xmlns:a16="http://schemas.microsoft.com/office/drawing/2014/main" id="{E56BE90D-8688-5440-8226-43B83967CE9F}"/>
                </a:ext>
              </a:extLst>
            </p:cNvPr>
            <p:cNvSpPr/>
            <p:nvPr/>
          </p:nvSpPr>
          <p:spPr>
            <a:xfrm>
              <a:off x="2057746" y="5729149"/>
              <a:ext cx="18288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dirty="0"/>
            </a:p>
          </p:txBody>
        </p:sp>
        <p:sp>
          <p:nvSpPr>
            <p:cNvPr id="49" name="Rounded Rectangle 48">
              <a:extLst>
                <a:ext uri="{FF2B5EF4-FFF2-40B4-BE49-F238E27FC236}">
                  <a16:creationId xmlns:a16="http://schemas.microsoft.com/office/drawing/2014/main" id="{74BFE653-95BD-A54C-9ECE-BB2AC0C951CC}"/>
                </a:ext>
              </a:extLst>
            </p:cNvPr>
            <p:cNvSpPr/>
            <p:nvPr/>
          </p:nvSpPr>
          <p:spPr>
            <a:xfrm>
              <a:off x="2586572" y="5520685"/>
              <a:ext cx="457200" cy="13716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grpSp>
        <p:nvGrpSpPr>
          <p:cNvPr id="50" name="Group 49">
            <a:extLst>
              <a:ext uri="{FF2B5EF4-FFF2-40B4-BE49-F238E27FC236}">
                <a16:creationId xmlns:a16="http://schemas.microsoft.com/office/drawing/2014/main" id="{2B74A49A-FBC3-E74E-8F10-96070020FB45}"/>
              </a:ext>
            </a:extLst>
          </p:cNvPr>
          <p:cNvGrpSpPr/>
          <p:nvPr/>
        </p:nvGrpSpPr>
        <p:grpSpPr>
          <a:xfrm>
            <a:off x="7630744" y="6049139"/>
            <a:ext cx="873256" cy="229467"/>
            <a:chOff x="2514946" y="3920621"/>
            <a:chExt cx="1371600" cy="359959"/>
          </a:xfrm>
        </p:grpSpPr>
        <p:sp>
          <p:nvSpPr>
            <p:cNvPr id="51" name="Rounded Rectangle 50">
              <a:extLst>
                <a:ext uri="{FF2B5EF4-FFF2-40B4-BE49-F238E27FC236}">
                  <a16:creationId xmlns:a16="http://schemas.microsoft.com/office/drawing/2014/main" id="{474FC1BC-2A44-764E-B278-846A65FCF4C4}"/>
                </a:ext>
              </a:extLst>
            </p:cNvPr>
            <p:cNvSpPr/>
            <p:nvPr/>
          </p:nvSpPr>
          <p:spPr>
            <a:xfrm>
              <a:off x="2514946" y="3920621"/>
              <a:ext cx="13716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dirty="0"/>
            </a:p>
          </p:txBody>
        </p:sp>
        <p:sp>
          <p:nvSpPr>
            <p:cNvPr id="52" name="Rounded Rectangle 51">
              <a:extLst>
                <a:ext uri="{FF2B5EF4-FFF2-40B4-BE49-F238E27FC236}">
                  <a16:creationId xmlns:a16="http://schemas.microsoft.com/office/drawing/2014/main" id="{26AB0861-C4CE-4D4B-9B96-67A4B29058E9}"/>
                </a:ext>
              </a:extLst>
            </p:cNvPr>
            <p:cNvSpPr/>
            <p:nvPr/>
          </p:nvSpPr>
          <p:spPr>
            <a:xfrm>
              <a:off x="3429347" y="4143420"/>
              <a:ext cx="457199" cy="13716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sp>
        <p:nvSpPr>
          <p:cNvPr id="53" name="U-Turn Arrow 52">
            <a:extLst>
              <a:ext uri="{FF2B5EF4-FFF2-40B4-BE49-F238E27FC236}">
                <a16:creationId xmlns:a16="http://schemas.microsoft.com/office/drawing/2014/main" id="{6674C354-E4C5-8540-9AA8-EAEF03503082}"/>
              </a:ext>
            </a:extLst>
          </p:cNvPr>
          <p:cNvSpPr/>
          <p:nvPr/>
        </p:nvSpPr>
        <p:spPr>
          <a:xfrm rot="5400000">
            <a:off x="9135729" y="3847396"/>
            <a:ext cx="2181466" cy="1302605"/>
          </a:xfrm>
          <a:prstGeom prst="uturnArrow">
            <a:avLst>
              <a:gd name="adj1" fmla="val 14240"/>
              <a:gd name="adj2" fmla="val 14838"/>
              <a:gd name="adj3" fmla="val 21413"/>
              <a:gd name="adj4" fmla="val 75000"/>
              <a:gd name="adj5" fmla="val 100000"/>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solidFill>
                <a:schemeClr val="tx1"/>
              </a:solidFill>
            </a:endParaRPr>
          </a:p>
        </p:txBody>
      </p:sp>
      <p:sp>
        <p:nvSpPr>
          <p:cNvPr id="54" name="Left Brace 53">
            <a:extLst>
              <a:ext uri="{FF2B5EF4-FFF2-40B4-BE49-F238E27FC236}">
                <a16:creationId xmlns:a16="http://schemas.microsoft.com/office/drawing/2014/main" id="{E9C53C5C-0001-8C41-8674-21C3924170D8}"/>
              </a:ext>
            </a:extLst>
          </p:cNvPr>
          <p:cNvSpPr/>
          <p:nvPr/>
        </p:nvSpPr>
        <p:spPr>
          <a:xfrm>
            <a:off x="4192696" y="4253227"/>
            <a:ext cx="552382" cy="2395663"/>
          </a:xfrm>
          <a:prstGeom prst="leftBrace">
            <a:avLst>
              <a:gd name="adj1" fmla="val 8333"/>
              <a:gd name="adj2" fmla="val 17211"/>
            </a:avLst>
          </a:prstGeom>
          <a:ln w="762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55" name="Right Arrow 54">
            <a:extLst>
              <a:ext uri="{FF2B5EF4-FFF2-40B4-BE49-F238E27FC236}">
                <a16:creationId xmlns:a16="http://schemas.microsoft.com/office/drawing/2014/main" id="{9FE3BA8C-D32B-0B4C-AFDF-D9374EB0D738}"/>
              </a:ext>
            </a:extLst>
          </p:cNvPr>
          <p:cNvSpPr/>
          <p:nvPr/>
        </p:nvSpPr>
        <p:spPr>
          <a:xfrm rot="10800000">
            <a:off x="3486707" y="4542983"/>
            <a:ext cx="613955" cy="25324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grpSp>
        <p:nvGrpSpPr>
          <p:cNvPr id="56" name="Group 55">
            <a:extLst>
              <a:ext uri="{FF2B5EF4-FFF2-40B4-BE49-F238E27FC236}">
                <a16:creationId xmlns:a16="http://schemas.microsoft.com/office/drawing/2014/main" id="{741894AE-65EB-3B4B-89D5-666AA6FC2D89}"/>
              </a:ext>
            </a:extLst>
          </p:cNvPr>
          <p:cNvGrpSpPr/>
          <p:nvPr/>
        </p:nvGrpSpPr>
        <p:grpSpPr>
          <a:xfrm>
            <a:off x="1923889" y="4173043"/>
            <a:ext cx="914400" cy="238131"/>
            <a:chOff x="1971541" y="4564899"/>
            <a:chExt cx="2743200" cy="446532"/>
          </a:xfrm>
        </p:grpSpPr>
        <p:sp>
          <p:nvSpPr>
            <p:cNvPr id="57" name="Rounded Rectangle 56">
              <a:extLst>
                <a:ext uri="{FF2B5EF4-FFF2-40B4-BE49-F238E27FC236}">
                  <a16:creationId xmlns:a16="http://schemas.microsoft.com/office/drawing/2014/main" id="{9FCAC683-520E-9C41-82C1-D816929FE70D}"/>
                </a:ext>
              </a:extLst>
            </p:cNvPr>
            <p:cNvSpPr/>
            <p:nvPr/>
          </p:nvSpPr>
          <p:spPr>
            <a:xfrm>
              <a:off x="1971541" y="4839967"/>
              <a:ext cx="2743200" cy="1714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8" name="Rounded Rectangle 57">
              <a:extLst>
                <a:ext uri="{FF2B5EF4-FFF2-40B4-BE49-F238E27FC236}">
                  <a16:creationId xmlns:a16="http://schemas.microsoft.com/office/drawing/2014/main" id="{25D4553A-23B5-3F46-B223-A65FDE3CFDB4}"/>
                </a:ext>
              </a:extLst>
            </p:cNvPr>
            <p:cNvSpPr/>
            <p:nvPr/>
          </p:nvSpPr>
          <p:spPr>
            <a:xfrm>
              <a:off x="1972234" y="4564899"/>
              <a:ext cx="2741812" cy="171464"/>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grpSp>
      <p:grpSp>
        <p:nvGrpSpPr>
          <p:cNvPr id="59" name="Group 58">
            <a:extLst>
              <a:ext uri="{FF2B5EF4-FFF2-40B4-BE49-F238E27FC236}">
                <a16:creationId xmlns:a16="http://schemas.microsoft.com/office/drawing/2014/main" id="{8513211D-46D5-4944-97C1-AFF19200B093}"/>
              </a:ext>
            </a:extLst>
          </p:cNvPr>
          <p:cNvGrpSpPr/>
          <p:nvPr/>
        </p:nvGrpSpPr>
        <p:grpSpPr>
          <a:xfrm>
            <a:off x="1695289" y="4471752"/>
            <a:ext cx="1371600" cy="238131"/>
            <a:chOff x="1971541" y="4564899"/>
            <a:chExt cx="2743200" cy="446532"/>
          </a:xfrm>
        </p:grpSpPr>
        <p:sp>
          <p:nvSpPr>
            <p:cNvPr id="60" name="Rounded Rectangle 59">
              <a:extLst>
                <a:ext uri="{FF2B5EF4-FFF2-40B4-BE49-F238E27FC236}">
                  <a16:creationId xmlns:a16="http://schemas.microsoft.com/office/drawing/2014/main" id="{8524DA39-7870-0A40-8E55-123C113B4965}"/>
                </a:ext>
              </a:extLst>
            </p:cNvPr>
            <p:cNvSpPr/>
            <p:nvPr/>
          </p:nvSpPr>
          <p:spPr>
            <a:xfrm>
              <a:off x="1971541" y="4839967"/>
              <a:ext cx="2743200" cy="1714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1" name="Rounded Rectangle 60">
              <a:extLst>
                <a:ext uri="{FF2B5EF4-FFF2-40B4-BE49-F238E27FC236}">
                  <a16:creationId xmlns:a16="http://schemas.microsoft.com/office/drawing/2014/main" id="{27D29F7D-1244-6F45-BC43-AEC3544952B3}"/>
                </a:ext>
              </a:extLst>
            </p:cNvPr>
            <p:cNvSpPr/>
            <p:nvPr/>
          </p:nvSpPr>
          <p:spPr>
            <a:xfrm>
              <a:off x="1972234" y="4564899"/>
              <a:ext cx="2741812" cy="171464"/>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grpSp>
      <p:grpSp>
        <p:nvGrpSpPr>
          <p:cNvPr id="62" name="Group 61">
            <a:extLst>
              <a:ext uri="{FF2B5EF4-FFF2-40B4-BE49-F238E27FC236}">
                <a16:creationId xmlns:a16="http://schemas.microsoft.com/office/drawing/2014/main" id="{081F1902-80AA-0F47-A48D-11FF51A2B5A4}"/>
              </a:ext>
            </a:extLst>
          </p:cNvPr>
          <p:cNvGrpSpPr/>
          <p:nvPr/>
        </p:nvGrpSpPr>
        <p:grpSpPr>
          <a:xfrm>
            <a:off x="1466689" y="4776684"/>
            <a:ext cx="1828800" cy="238131"/>
            <a:chOff x="1971541" y="4564899"/>
            <a:chExt cx="2743200" cy="446532"/>
          </a:xfrm>
        </p:grpSpPr>
        <p:sp>
          <p:nvSpPr>
            <p:cNvPr id="63" name="Rounded Rectangle 62">
              <a:extLst>
                <a:ext uri="{FF2B5EF4-FFF2-40B4-BE49-F238E27FC236}">
                  <a16:creationId xmlns:a16="http://schemas.microsoft.com/office/drawing/2014/main" id="{45948A2D-F888-4A4D-AD86-A77BCE2381B0}"/>
                </a:ext>
              </a:extLst>
            </p:cNvPr>
            <p:cNvSpPr/>
            <p:nvPr/>
          </p:nvSpPr>
          <p:spPr>
            <a:xfrm>
              <a:off x="1971541" y="4839967"/>
              <a:ext cx="2743200" cy="1714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4" name="Rounded Rectangle 63">
              <a:extLst>
                <a:ext uri="{FF2B5EF4-FFF2-40B4-BE49-F238E27FC236}">
                  <a16:creationId xmlns:a16="http://schemas.microsoft.com/office/drawing/2014/main" id="{9DF8EE03-DD37-5A42-86BF-27BD1CF24193}"/>
                </a:ext>
              </a:extLst>
            </p:cNvPr>
            <p:cNvSpPr/>
            <p:nvPr/>
          </p:nvSpPr>
          <p:spPr>
            <a:xfrm>
              <a:off x="1972234" y="4564899"/>
              <a:ext cx="2741812" cy="171464"/>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grpSp>
      <p:sp>
        <p:nvSpPr>
          <p:cNvPr id="65" name="TextBox 64">
            <a:extLst>
              <a:ext uri="{FF2B5EF4-FFF2-40B4-BE49-F238E27FC236}">
                <a16:creationId xmlns:a16="http://schemas.microsoft.com/office/drawing/2014/main" id="{5EAA3C1E-49CC-EC48-8E2A-08006898F92A}"/>
              </a:ext>
            </a:extLst>
          </p:cNvPr>
          <p:cNvSpPr txBox="1"/>
          <p:nvPr/>
        </p:nvSpPr>
        <p:spPr>
          <a:xfrm>
            <a:off x="1176144" y="5081616"/>
            <a:ext cx="2409890" cy="646331"/>
          </a:xfrm>
          <a:prstGeom prst="rect">
            <a:avLst/>
          </a:prstGeom>
          <a:noFill/>
        </p:spPr>
        <p:txBody>
          <a:bodyPr wrap="none" rtlCol="0">
            <a:spAutoFit/>
          </a:bodyPr>
          <a:lstStyle/>
          <a:p>
            <a:pPr algn="ctr"/>
            <a:r>
              <a:rPr lang="en-GB" dirty="0"/>
              <a:t>First and second strand </a:t>
            </a:r>
          </a:p>
          <a:p>
            <a:pPr algn="ctr"/>
            <a:r>
              <a:rPr lang="en-GB" dirty="0"/>
              <a:t>cDNA synthesis</a:t>
            </a:r>
          </a:p>
        </p:txBody>
      </p:sp>
      <p:sp>
        <p:nvSpPr>
          <p:cNvPr id="66" name="Right Arrow 65">
            <a:extLst>
              <a:ext uri="{FF2B5EF4-FFF2-40B4-BE49-F238E27FC236}">
                <a16:creationId xmlns:a16="http://schemas.microsoft.com/office/drawing/2014/main" id="{54D755C1-8637-5046-B516-4E7E077047D5}"/>
              </a:ext>
            </a:extLst>
          </p:cNvPr>
          <p:cNvSpPr/>
          <p:nvPr/>
        </p:nvSpPr>
        <p:spPr>
          <a:xfrm rot="5400000">
            <a:off x="2174367" y="5787429"/>
            <a:ext cx="430136" cy="26993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67" name="Rounded Rectangle 66">
            <a:extLst>
              <a:ext uri="{FF2B5EF4-FFF2-40B4-BE49-F238E27FC236}">
                <a16:creationId xmlns:a16="http://schemas.microsoft.com/office/drawing/2014/main" id="{2C4B92F3-D467-804F-944C-33EBEF9D13BB}"/>
              </a:ext>
            </a:extLst>
          </p:cNvPr>
          <p:cNvSpPr/>
          <p:nvPr/>
        </p:nvSpPr>
        <p:spPr>
          <a:xfrm>
            <a:off x="1466689" y="6271702"/>
            <a:ext cx="1828800" cy="9144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GB" dirty="0"/>
          </a:p>
        </p:txBody>
      </p:sp>
      <p:sp>
        <p:nvSpPr>
          <p:cNvPr id="68" name="TextBox 67">
            <a:extLst>
              <a:ext uri="{FF2B5EF4-FFF2-40B4-BE49-F238E27FC236}">
                <a16:creationId xmlns:a16="http://schemas.microsoft.com/office/drawing/2014/main" id="{C2C98B0E-23B8-754B-AE00-E62C6B2F8B6B}"/>
              </a:ext>
            </a:extLst>
          </p:cNvPr>
          <p:cNvSpPr txBox="1"/>
          <p:nvPr/>
        </p:nvSpPr>
        <p:spPr>
          <a:xfrm>
            <a:off x="2027467" y="6463642"/>
            <a:ext cx="707245" cy="369332"/>
          </a:xfrm>
          <a:prstGeom prst="rect">
            <a:avLst/>
          </a:prstGeom>
          <a:noFill/>
        </p:spPr>
        <p:txBody>
          <a:bodyPr wrap="none" rtlCol="0">
            <a:spAutoFit/>
          </a:bodyPr>
          <a:lstStyle/>
          <a:p>
            <a:r>
              <a:rPr lang="en-GB" dirty="0"/>
              <a:t>cDNA</a:t>
            </a:r>
          </a:p>
        </p:txBody>
      </p:sp>
      <p:sp>
        <p:nvSpPr>
          <p:cNvPr id="69" name="Rounded Rectangle 68">
            <a:extLst>
              <a:ext uri="{FF2B5EF4-FFF2-40B4-BE49-F238E27FC236}">
                <a16:creationId xmlns:a16="http://schemas.microsoft.com/office/drawing/2014/main" id="{1D4C6072-5427-374F-8772-BFC35D5DA268}"/>
              </a:ext>
            </a:extLst>
          </p:cNvPr>
          <p:cNvSpPr/>
          <p:nvPr/>
        </p:nvSpPr>
        <p:spPr>
          <a:xfrm>
            <a:off x="841261" y="364258"/>
            <a:ext cx="4456858" cy="10972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sz="4400" dirty="0"/>
              <a:t>What is RNA-</a:t>
            </a:r>
            <a:r>
              <a:rPr lang="en-GB" sz="4400" dirty="0" err="1"/>
              <a:t>Seq</a:t>
            </a:r>
            <a:endParaRPr lang="en-GB" sz="4400" dirty="0"/>
          </a:p>
        </p:txBody>
      </p:sp>
    </p:spTree>
    <p:extLst>
      <p:ext uri="{BB962C8B-B14F-4D97-AF65-F5344CB8AC3E}">
        <p14:creationId xmlns:p14="http://schemas.microsoft.com/office/powerpoint/2010/main" val="1265683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B569B9-B894-B44C-9C44-C723271A2E90}"/>
              </a:ext>
            </a:extLst>
          </p:cNvPr>
          <p:cNvSpPr>
            <a:spLocks noGrp="1"/>
          </p:cNvSpPr>
          <p:nvPr>
            <p:ph idx="1"/>
          </p:nvPr>
        </p:nvSpPr>
        <p:spPr/>
        <p:txBody>
          <a:bodyPr>
            <a:normAutofit lnSpcReduction="10000"/>
          </a:bodyPr>
          <a:lstStyle/>
          <a:p>
            <a:r>
              <a:rPr lang="en-US" dirty="0"/>
              <a:t>mRNA-Seq is the most used method to </a:t>
            </a:r>
            <a:r>
              <a:rPr lang="en-US" dirty="0" err="1"/>
              <a:t>analyse</a:t>
            </a:r>
            <a:r>
              <a:rPr lang="en-US" dirty="0"/>
              <a:t> transcriptomes of:</a:t>
            </a:r>
          </a:p>
          <a:p>
            <a:pPr lvl="1"/>
            <a:r>
              <a:rPr lang="en-US" dirty="0"/>
              <a:t>Disease states, of biological processes, and across a wide range of study designs. </a:t>
            </a:r>
          </a:p>
          <a:p>
            <a:pPr lvl="1"/>
            <a:endParaRPr lang="en-US" dirty="0"/>
          </a:p>
          <a:p>
            <a:r>
              <a:rPr lang="en-US" dirty="0"/>
              <a:t>Highly sensitive and accurate means of quantifying gene expression</a:t>
            </a:r>
          </a:p>
          <a:p>
            <a:endParaRPr lang="en-US" dirty="0"/>
          </a:p>
          <a:p>
            <a:r>
              <a:rPr lang="en-US" dirty="0"/>
              <a:t>Can identify known and novel transcript isoforms, gene fusions, etc.</a:t>
            </a:r>
          </a:p>
          <a:p>
            <a:endParaRPr lang="en-US" dirty="0"/>
          </a:p>
          <a:p>
            <a:r>
              <a:rPr lang="en-US" dirty="0"/>
              <a:t>Delivers a complete view of the coding transcriptome</a:t>
            </a:r>
          </a:p>
          <a:p>
            <a:pPr lvl="1"/>
            <a:r>
              <a:rPr lang="en-US" dirty="0"/>
              <a:t>Not restricted by the filter of prior knowledge</a:t>
            </a:r>
            <a:endParaRPr lang="en-GB" dirty="0"/>
          </a:p>
        </p:txBody>
      </p:sp>
      <p:pic>
        <p:nvPicPr>
          <p:cNvPr id="4" name="Picture 3" descr="A picture containing background pattern&#10;&#10;Description automatically generated">
            <a:extLst>
              <a:ext uri="{FF2B5EF4-FFF2-40B4-BE49-F238E27FC236}">
                <a16:creationId xmlns:a16="http://schemas.microsoft.com/office/drawing/2014/main" id="{56FC73EA-BD80-994D-A522-D15C11751259}"/>
              </a:ext>
            </a:extLst>
          </p:cNvPr>
          <p:cNvPicPr>
            <a:picLocks noChangeAspect="1"/>
          </p:cNvPicPr>
          <p:nvPr/>
        </p:nvPicPr>
        <p:blipFill>
          <a:blip r:embed="rId2"/>
          <a:stretch>
            <a:fillRect/>
          </a:stretch>
        </p:blipFill>
        <p:spPr>
          <a:xfrm>
            <a:off x="9956951" y="296695"/>
            <a:ext cx="1949513" cy="550738"/>
          </a:xfrm>
          <a:prstGeom prst="rect">
            <a:avLst/>
          </a:prstGeom>
        </p:spPr>
      </p:pic>
      <p:sp>
        <p:nvSpPr>
          <p:cNvPr id="5" name="Slide Number Placeholder 4">
            <a:extLst>
              <a:ext uri="{FF2B5EF4-FFF2-40B4-BE49-F238E27FC236}">
                <a16:creationId xmlns:a16="http://schemas.microsoft.com/office/drawing/2014/main" id="{371A0732-E28F-234C-BC31-BF649185F2CC}"/>
              </a:ext>
            </a:extLst>
          </p:cNvPr>
          <p:cNvSpPr>
            <a:spLocks noGrp="1"/>
          </p:cNvSpPr>
          <p:nvPr>
            <p:ph type="sldNum" sz="quarter" idx="12"/>
          </p:nvPr>
        </p:nvSpPr>
        <p:spPr/>
        <p:txBody>
          <a:bodyPr/>
          <a:lstStyle/>
          <a:p>
            <a:fld id="{488F6B55-2FBF-E645-B561-8271EEC5CE3D}" type="slidenum">
              <a:rPr lang="en-GB" smtClean="0"/>
              <a:t>11</a:t>
            </a:fld>
            <a:endParaRPr lang="en-GB"/>
          </a:p>
        </p:txBody>
      </p:sp>
      <p:sp>
        <p:nvSpPr>
          <p:cNvPr id="6" name="Rounded Rectangle 5">
            <a:extLst>
              <a:ext uri="{FF2B5EF4-FFF2-40B4-BE49-F238E27FC236}">
                <a16:creationId xmlns:a16="http://schemas.microsoft.com/office/drawing/2014/main" id="{F83D62BA-5AB4-3944-A758-B3F9F94CB2D8}"/>
              </a:ext>
            </a:extLst>
          </p:cNvPr>
          <p:cNvSpPr/>
          <p:nvPr/>
        </p:nvSpPr>
        <p:spPr>
          <a:xfrm>
            <a:off x="838200" y="365125"/>
            <a:ext cx="2802693" cy="1097280"/>
          </a:xfrm>
          <a:prstGeom prst="roundRect">
            <a:avLst/>
          </a:prstGeom>
          <a:solidFill>
            <a:schemeClr val="tx2"/>
          </a:solidFill>
          <a:ln>
            <a:solidFill>
              <a:schemeClr val="tx2"/>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4400" dirty="0"/>
              <a:t>mRNA-</a:t>
            </a:r>
            <a:r>
              <a:rPr lang="en-GB" sz="4400" dirty="0" err="1"/>
              <a:t>Seq</a:t>
            </a:r>
            <a:endParaRPr lang="en-GB" sz="4400" dirty="0"/>
          </a:p>
        </p:txBody>
      </p:sp>
    </p:spTree>
    <p:extLst>
      <p:ext uri="{BB962C8B-B14F-4D97-AF65-F5344CB8AC3E}">
        <p14:creationId xmlns:p14="http://schemas.microsoft.com/office/powerpoint/2010/main" val="10790629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5121A9-CD31-7C4A-83DC-38098C39F8A3}"/>
              </a:ext>
            </a:extLst>
          </p:cNvPr>
          <p:cNvPicPr>
            <a:picLocks noChangeAspect="1"/>
          </p:cNvPicPr>
          <p:nvPr/>
        </p:nvPicPr>
        <p:blipFill rotWithShape="1">
          <a:blip r:embed="rId2"/>
          <a:srcRect r="24902"/>
          <a:stretch/>
        </p:blipFill>
        <p:spPr>
          <a:xfrm>
            <a:off x="5590200" y="1532119"/>
            <a:ext cx="6316264" cy="5177481"/>
          </a:xfrm>
          <a:prstGeom prst="rect">
            <a:avLst/>
          </a:prstGeom>
        </p:spPr>
      </p:pic>
      <p:sp>
        <p:nvSpPr>
          <p:cNvPr id="7" name="Content Placeholder 6">
            <a:extLst>
              <a:ext uri="{FF2B5EF4-FFF2-40B4-BE49-F238E27FC236}">
                <a16:creationId xmlns:a16="http://schemas.microsoft.com/office/drawing/2014/main" id="{2A368ED3-E650-2D45-A86E-D3D1A50E85B6}"/>
              </a:ext>
            </a:extLst>
          </p:cNvPr>
          <p:cNvSpPr>
            <a:spLocks noGrp="1"/>
          </p:cNvSpPr>
          <p:nvPr>
            <p:ph idx="1"/>
          </p:nvPr>
        </p:nvSpPr>
        <p:spPr>
          <a:xfrm>
            <a:off x="838200" y="1825625"/>
            <a:ext cx="4765766" cy="4351338"/>
          </a:xfrm>
        </p:spPr>
        <p:txBody>
          <a:bodyPr/>
          <a:lstStyle/>
          <a:p>
            <a:r>
              <a:rPr lang="en-US" dirty="0"/>
              <a:t>Started in 2008  </a:t>
            </a:r>
          </a:p>
          <a:p>
            <a:endParaRPr lang="en-US" dirty="0"/>
          </a:p>
          <a:p>
            <a:r>
              <a:rPr lang="en-US" dirty="0"/>
              <a:t>RNA-Seq is by far the most abundantly cited NGS method</a:t>
            </a:r>
          </a:p>
          <a:p>
            <a:endParaRPr lang="en-US" dirty="0"/>
          </a:p>
          <a:p>
            <a:r>
              <a:rPr lang="en-US" dirty="0"/>
              <a:t>Thousands of publications and still increasing</a:t>
            </a:r>
          </a:p>
          <a:p>
            <a:endParaRPr lang="en-GB" dirty="0"/>
          </a:p>
        </p:txBody>
      </p:sp>
      <p:sp>
        <p:nvSpPr>
          <p:cNvPr id="3" name="Slide Number Placeholder 2">
            <a:extLst>
              <a:ext uri="{FF2B5EF4-FFF2-40B4-BE49-F238E27FC236}">
                <a16:creationId xmlns:a16="http://schemas.microsoft.com/office/drawing/2014/main" id="{3EB89AA7-737A-1B40-AC9D-352CF8B9FD57}"/>
              </a:ext>
            </a:extLst>
          </p:cNvPr>
          <p:cNvSpPr>
            <a:spLocks noGrp="1"/>
          </p:cNvSpPr>
          <p:nvPr>
            <p:ph type="sldNum" sz="quarter" idx="12"/>
          </p:nvPr>
        </p:nvSpPr>
        <p:spPr/>
        <p:txBody>
          <a:bodyPr/>
          <a:lstStyle/>
          <a:p>
            <a:fld id="{488F6B55-2FBF-E645-B561-8271EEC5CE3D}" type="slidenum">
              <a:rPr lang="en-GB" smtClean="0"/>
              <a:t>12</a:t>
            </a:fld>
            <a:endParaRPr lang="en-GB"/>
          </a:p>
        </p:txBody>
      </p:sp>
      <p:pic>
        <p:nvPicPr>
          <p:cNvPr id="5" name="Picture 4" descr="A picture containing background pattern&#10;&#10;Description automatically generated">
            <a:extLst>
              <a:ext uri="{FF2B5EF4-FFF2-40B4-BE49-F238E27FC236}">
                <a16:creationId xmlns:a16="http://schemas.microsoft.com/office/drawing/2014/main" id="{AC7A3B95-8659-544F-8F48-868A3784358A}"/>
              </a:ext>
            </a:extLst>
          </p:cNvPr>
          <p:cNvPicPr>
            <a:picLocks noChangeAspect="1"/>
          </p:cNvPicPr>
          <p:nvPr/>
        </p:nvPicPr>
        <p:blipFill>
          <a:blip r:embed="rId3"/>
          <a:stretch>
            <a:fillRect/>
          </a:stretch>
        </p:blipFill>
        <p:spPr>
          <a:xfrm>
            <a:off x="9956951" y="296695"/>
            <a:ext cx="1949513" cy="550738"/>
          </a:xfrm>
          <a:prstGeom prst="rect">
            <a:avLst/>
          </a:prstGeom>
        </p:spPr>
      </p:pic>
      <p:sp>
        <p:nvSpPr>
          <p:cNvPr id="9" name="Rounded Rectangle 8">
            <a:extLst>
              <a:ext uri="{FF2B5EF4-FFF2-40B4-BE49-F238E27FC236}">
                <a16:creationId xmlns:a16="http://schemas.microsoft.com/office/drawing/2014/main" id="{3947DCFD-C544-E54D-9B45-B2DA70D85652}"/>
              </a:ext>
            </a:extLst>
          </p:cNvPr>
          <p:cNvSpPr/>
          <p:nvPr/>
        </p:nvSpPr>
        <p:spPr>
          <a:xfrm>
            <a:off x="841259" y="364258"/>
            <a:ext cx="5815584" cy="1097280"/>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dirty="0"/>
              <a:t>Importance of RNA-</a:t>
            </a:r>
            <a:r>
              <a:rPr lang="en-GB" sz="4400" dirty="0" err="1"/>
              <a:t>Seq</a:t>
            </a:r>
            <a:endParaRPr lang="en-GB" sz="4400" dirty="0"/>
          </a:p>
        </p:txBody>
      </p:sp>
      <p:sp>
        <p:nvSpPr>
          <p:cNvPr id="2" name="TextBox 1">
            <a:extLst>
              <a:ext uri="{FF2B5EF4-FFF2-40B4-BE49-F238E27FC236}">
                <a16:creationId xmlns:a16="http://schemas.microsoft.com/office/drawing/2014/main" id="{5F035944-C196-AA46-B1F9-1136D980A7E1}"/>
              </a:ext>
            </a:extLst>
          </p:cNvPr>
          <p:cNvSpPr txBox="1"/>
          <p:nvPr/>
        </p:nvSpPr>
        <p:spPr>
          <a:xfrm>
            <a:off x="4201571" y="6521299"/>
            <a:ext cx="1894429" cy="276999"/>
          </a:xfrm>
          <a:prstGeom prst="rect">
            <a:avLst/>
          </a:prstGeom>
          <a:noFill/>
        </p:spPr>
        <p:txBody>
          <a:bodyPr wrap="none" rtlCol="0">
            <a:spAutoFit/>
          </a:bodyPr>
          <a:lstStyle/>
          <a:p>
            <a:r>
              <a:rPr lang="en-GB" sz="1200" dirty="0" err="1"/>
              <a:t>Pubmed</a:t>
            </a:r>
            <a:r>
              <a:rPr lang="en-GB" sz="1200" dirty="0"/>
              <a:t> search. June 2021 </a:t>
            </a:r>
          </a:p>
        </p:txBody>
      </p:sp>
      <p:pic>
        <p:nvPicPr>
          <p:cNvPr id="8" name="Picture 7">
            <a:extLst>
              <a:ext uri="{FF2B5EF4-FFF2-40B4-BE49-F238E27FC236}">
                <a16:creationId xmlns:a16="http://schemas.microsoft.com/office/drawing/2014/main" id="{B5734106-DACA-C947-AE1F-F874E442E983}"/>
              </a:ext>
            </a:extLst>
          </p:cNvPr>
          <p:cNvPicPr>
            <a:picLocks noChangeAspect="1"/>
          </p:cNvPicPr>
          <p:nvPr/>
        </p:nvPicPr>
        <p:blipFill rotWithShape="1">
          <a:blip r:embed="rId2"/>
          <a:srcRect l="76548" t="36114" b="45721"/>
          <a:stretch/>
        </p:blipFill>
        <p:spPr>
          <a:xfrm>
            <a:off x="4201571" y="5553216"/>
            <a:ext cx="1972492" cy="940526"/>
          </a:xfrm>
          <a:prstGeom prst="rect">
            <a:avLst/>
          </a:prstGeom>
        </p:spPr>
      </p:pic>
    </p:spTree>
    <p:extLst>
      <p:ext uri="{BB962C8B-B14F-4D97-AF65-F5344CB8AC3E}">
        <p14:creationId xmlns:p14="http://schemas.microsoft.com/office/powerpoint/2010/main" val="1440574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980D45-B2A4-CA49-864E-50819F4557FD}"/>
              </a:ext>
            </a:extLst>
          </p:cNvPr>
          <p:cNvSpPr>
            <a:spLocks noGrp="1"/>
          </p:cNvSpPr>
          <p:nvPr>
            <p:ph idx="1"/>
          </p:nvPr>
        </p:nvSpPr>
        <p:spPr>
          <a:xfrm>
            <a:off x="838200" y="1825624"/>
            <a:ext cx="6655130" cy="4762045"/>
          </a:xfrm>
        </p:spPr>
        <p:txBody>
          <a:bodyPr>
            <a:normAutofit/>
          </a:bodyPr>
          <a:lstStyle/>
          <a:p>
            <a:r>
              <a:rPr lang="en-US" dirty="0"/>
              <a:t>Identification and characterization of:</a:t>
            </a:r>
          </a:p>
          <a:p>
            <a:pPr marL="742950" lvl="1" indent="-285750"/>
            <a:r>
              <a:rPr lang="en-US" dirty="0"/>
              <a:t>New disease biology</a:t>
            </a:r>
          </a:p>
          <a:p>
            <a:pPr marL="742950" lvl="1" indent="-285750"/>
            <a:r>
              <a:rPr lang="en-US" dirty="0"/>
              <a:t>Profile biomarkers for clinical indications</a:t>
            </a:r>
          </a:p>
          <a:p>
            <a:pPr marL="742950" lvl="1" indent="-285750"/>
            <a:r>
              <a:rPr lang="en-US" dirty="0"/>
              <a:t>Druggable pathways</a:t>
            </a:r>
          </a:p>
          <a:p>
            <a:pPr marL="742950" lvl="1" indent="-285750"/>
            <a:r>
              <a:rPr lang="en-US" dirty="0"/>
              <a:t>Genetic diagnoses</a:t>
            </a:r>
          </a:p>
          <a:p>
            <a:pPr marL="742950" lvl="1" indent="-285750"/>
            <a:endParaRPr lang="en-US" dirty="0"/>
          </a:p>
          <a:p>
            <a:r>
              <a:rPr lang="en-US" dirty="0"/>
              <a:t>Example: Compare cells under different conditions</a:t>
            </a:r>
          </a:p>
          <a:p>
            <a:pPr marL="457200" lvl="1" indent="0">
              <a:buNone/>
            </a:pPr>
            <a:r>
              <a:rPr lang="en-US" dirty="0"/>
              <a:t>1. Identify genes with different expression</a:t>
            </a:r>
          </a:p>
          <a:p>
            <a:pPr marL="457200" lvl="1" indent="0">
              <a:buNone/>
            </a:pPr>
            <a:r>
              <a:rPr lang="en-US" dirty="0"/>
              <a:t>2. Find functional annotations of those genes</a:t>
            </a:r>
          </a:p>
          <a:p>
            <a:pPr marL="457200" lvl="1" indent="0">
              <a:buNone/>
            </a:pPr>
            <a:r>
              <a:rPr lang="en-US" dirty="0"/>
              <a:t>3. Propose targetable genes </a:t>
            </a:r>
          </a:p>
          <a:p>
            <a:pPr lvl="1"/>
            <a:endParaRPr lang="en-US" dirty="0"/>
          </a:p>
          <a:p>
            <a:endParaRPr lang="en-US" dirty="0"/>
          </a:p>
        </p:txBody>
      </p:sp>
      <p:pic>
        <p:nvPicPr>
          <p:cNvPr id="5" name="Picture 4" descr="A picture containing background pattern&#10;&#10;Description automatically generated">
            <a:extLst>
              <a:ext uri="{FF2B5EF4-FFF2-40B4-BE49-F238E27FC236}">
                <a16:creationId xmlns:a16="http://schemas.microsoft.com/office/drawing/2014/main" id="{6CD07188-231A-9A43-9DF5-988A9C8E8914}"/>
              </a:ext>
            </a:extLst>
          </p:cNvPr>
          <p:cNvPicPr>
            <a:picLocks noChangeAspect="1"/>
          </p:cNvPicPr>
          <p:nvPr/>
        </p:nvPicPr>
        <p:blipFill>
          <a:blip r:embed="rId3"/>
          <a:stretch>
            <a:fillRect/>
          </a:stretch>
        </p:blipFill>
        <p:spPr>
          <a:xfrm>
            <a:off x="9956951" y="296695"/>
            <a:ext cx="1949513" cy="550738"/>
          </a:xfrm>
          <a:prstGeom prst="rect">
            <a:avLst/>
          </a:prstGeom>
        </p:spPr>
      </p:pic>
      <p:sp>
        <p:nvSpPr>
          <p:cNvPr id="6" name="Slide Number Placeholder 5">
            <a:extLst>
              <a:ext uri="{FF2B5EF4-FFF2-40B4-BE49-F238E27FC236}">
                <a16:creationId xmlns:a16="http://schemas.microsoft.com/office/drawing/2014/main" id="{183E59B6-99F3-8F4C-A0F6-E063892A5029}"/>
              </a:ext>
            </a:extLst>
          </p:cNvPr>
          <p:cNvSpPr>
            <a:spLocks noGrp="1"/>
          </p:cNvSpPr>
          <p:nvPr>
            <p:ph type="sldNum" sz="quarter" idx="12"/>
          </p:nvPr>
        </p:nvSpPr>
        <p:spPr/>
        <p:txBody>
          <a:bodyPr/>
          <a:lstStyle/>
          <a:p>
            <a:fld id="{488F6B55-2FBF-E645-B561-8271EEC5CE3D}" type="slidenum">
              <a:rPr lang="en-GB" smtClean="0"/>
              <a:t>13</a:t>
            </a:fld>
            <a:endParaRPr lang="en-GB"/>
          </a:p>
        </p:txBody>
      </p:sp>
      <p:sp>
        <p:nvSpPr>
          <p:cNvPr id="7" name="Rounded Rectangle 6">
            <a:extLst>
              <a:ext uri="{FF2B5EF4-FFF2-40B4-BE49-F238E27FC236}">
                <a16:creationId xmlns:a16="http://schemas.microsoft.com/office/drawing/2014/main" id="{16C8911B-6CFD-224E-8B91-550EB06C7E7E}"/>
              </a:ext>
            </a:extLst>
          </p:cNvPr>
          <p:cNvSpPr/>
          <p:nvPr/>
        </p:nvSpPr>
        <p:spPr>
          <a:xfrm>
            <a:off x="838200" y="352204"/>
            <a:ext cx="6473941" cy="1097280"/>
          </a:xfrm>
          <a:prstGeom prst="roundRec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4400" dirty="0"/>
              <a:t>Applications of RNA-</a:t>
            </a:r>
            <a:r>
              <a:rPr lang="en-GB" sz="4400" dirty="0" err="1"/>
              <a:t>Seq</a:t>
            </a:r>
            <a:endParaRPr lang="en-GB" sz="4400" dirty="0"/>
          </a:p>
        </p:txBody>
      </p:sp>
      <p:pic>
        <p:nvPicPr>
          <p:cNvPr id="2" name="Picture 1">
            <a:extLst>
              <a:ext uri="{FF2B5EF4-FFF2-40B4-BE49-F238E27FC236}">
                <a16:creationId xmlns:a16="http://schemas.microsoft.com/office/drawing/2014/main" id="{68B2DE4F-2E5D-8E4D-A7F3-783DA44C252A}"/>
              </a:ext>
            </a:extLst>
          </p:cNvPr>
          <p:cNvPicPr>
            <a:picLocks noChangeAspect="1"/>
          </p:cNvPicPr>
          <p:nvPr/>
        </p:nvPicPr>
        <p:blipFill>
          <a:blip r:embed="rId4"/>
          <a:stretch>
            <a:fillRect/>
          </a:stretch>
        </p:blipFill>
        <p:spPr>
          <a:xfrm>
            <a:off x="7280477" y="1504611"/>
            <a:ext cx="4625987" cy="4762046"/>
          </a:xfrm>
          <a:prstGeom prst="rect">
            <a:avLst/>
          </a:prstGeom>
        </p:spPr>
      </p:pic>
      <p:sp>
        <p:nvSpPr>
          <p:cNvPr id="8" name="Rectangle 7">
            <a:extLst>
              <a:ext uri="{FF2B5EF4-FFF2-40B4-BE49-F238E27FC236}">
                <a16:creationId xmlns:a16="http://schemas.microsoft.com/office/drawing/2014/main" id="{F10F5E45-57F8-1449-A854-28DF25279C7E}"/>
              </a:ext>
            </a:extLst>
          </p:cNvPr>
          <p:cNvSpPr/>
          <p:nvPr/>
        </p:nvSpPr>
        <p:spPr>
          <a:xfrm>
            <a:off x="7810947" y="6330472"/>
            <a:ext cx="3120760" cy="461665"/>
          </a:xfrm>
          <a:prstGeom prst="rect">
            <a:avLst/>
          </a:prstGeom>
        </p:spPr>
        <p:txBody>
          <a:bodyPr wrap="square">
            <a:spAutoFit/>
          </a:bodyPr>
          <a:lstStyle/>
          <a:p>
            <a:r>
              <a:rPr lang="en-US" sz="1200" dirty="0">
                <a:latin typeface="system-ui"/>
              </a:rPr>
              <a:t>Nature. 2012 Oct 4;490(7418):116-20.</a:t>
            </a:r>
          </a:p>
          <a:p>
            <a:r>
              <a:rPr lang="en-US" sz="1200" dirty="0">
                <a:latin typeface="system-ui"/>
              </a:rPr>
              <a:t> </a:t>
            </a:r>
            <a:r>
              <a:rPr lang="en-US" sz="1200" dirty="0" err="1">
                <a:latin typeface="system-ui"/>
              </a:rPr>
              <a:t>doi</a:t>
            </a:r>
            <a:r>
              <a:rPr lang="en-US" sz="1200" dirty="0">
                <a:latin typeface="system-ui"/>
              </a:rPr>
              <a:t>: 10.1038/nature11378. </a:t>
            </a:r>
            <a:r>
              <a:rPr lang="en-US" sz="1200" dirty="0" err="1">
                <a:latin typeface="system-ui"/>
              </a:rPr>
              <a:t>Epub</a:t>
            </a:r>
            <a:r>
              <a:rPr lang="en-US" sz="1200" dirty="0">
                <a:latin typeface="system-ui"/>
              </a:rPr>
              <a:t> 2012 Aug 12</a:t>
            </a:r>
            <a:endParaRPr lang="en-GB" sz="1200" dirty="0"/>
          </a:p>
        </p:txBody>
      </p:sp>
    </p:spTree>
    <p:extLst>
      <p:ext uri="{BB962C8B-B14F-4D97-AF65-F5344CB8AC3E}">
        <p14:creationId xmlns:p14="http://schemas.microsoft.com/office/powerpoint/2010/main" val="3785350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22AF003-5427-9446-A013-CFC8F4C46DFF}"/>
              </a:ext>
            </a:extLst>
          </p:cNvPr>
          <p:cNvPicPr>
            <a:picLocks noChangeAspect="1"/>
          </p:cNvPicPr>
          <p:nvPr/>
        </p:nvPicPr>
        <p:blipFill>
          <a:blip r:embed="rId3"/>
          <a:stretch>
            <a:fillRect/>
          </a:stretch>
        </p:blipFill>
        <p:spPr>
          <a:xfrm>
            <a:off x="6815106" y="1184646"/>
            <a:ext cx="4861767" cy="5171704"/>
          </a:xfrm>
          <a:prstGeom prst="rect">
            <a:avLst/>
          </a:prstGeom>
        </p:spPr>
      </p:pic>
      <p:sp>
        <p:nvSpPr>
          <p:cNvPr id="3" name="Content Placeholder 2">
            <a:extLst>
              <a:ext uri="{FF2B5EF4-FFF2-40B4-BE49-F238E27FC236}">
                <a16:creationId xmlns:a16="http://schemas.microsoft.com/office/drawing/2014/main" id="{04B30A4F-876E-EB4A-BF32-0E39F4BF8A92}"/>
              </a:ext>
            </a:extLst>
          </p:cNvPr>
          <p:cNvSpPr>
            <a:spLocks noGrp="1"/>
          </p:cNvSpPr>
          <p:nvPr>
            <p:ph idx="1"/>
          </p:nvPr>
        </p:nvSpPr>
        <p:spPr>
          <a:xfrm>
            <a:off x="838200" y="1825625"/>
            <a:ext cx="5976906" cy="4351338"/>
          </a:xfrm>
        </p:spPr>
        <p:txBody>
          <a:bodyPr/>
          <a:lstStyle/>
          <a:p>
            <a:r>
              <a:rPr lang="en-US" dirty="0"/>
              <a:t>Personalized medicine (subgroups or even individuals) </a:t>
            </a:r>
          </a:p>
          <a:p>
            <a:endParaRPr lang="en-US" dirty="0"/>
          </a:p>
          <a:p>
            <a:pPr lvl="1"/>
            <a:r>
              <a:rPr lang="en-US" dirty="0"/>
              <a:t>More effective prevention, diagnostics, and therapy</a:t>
            </a:r>
          </a:p>
          <a:p>
            <a:pPr lvl="1"/>
            <a:endParaRPr lang="en-US" dirty="0"/>
          </a:p>
          <a:p>
            <a:pPr lvl="1"/>
            <a:r>
              <a:rPr lang="en-US" dirty="0"/>
              <a:t>Depends on costs in resources: money, time and specialized scientists (you!)</a:t>
            </a:r>
          </a:p>
          <a:p>
            <a:endParaRPr lang="en-GB" dirty="0"/>
          </a:p>
        </p:txBody>
      </p:sp>
      <p:pic>
        <p:nvPicPr>
          <p:cNvPr id="4" name="Picture 3" descr="A picture containing background pattern&#10;&#10;Description automatically generated">
            <a:extLst>
              <a:ext uri="{FF2B5EF4-FFF2-40B4-BE49-F238E27FC236}">
                <a16:creationId xmlns:a16="http://schemas.microsoft.com/office/drawing/2014/main" id="{8CA7EE7E-0FD2-7148-900F-CD71264C1D90}"/>
              </a:ext>
            </a:extLst>
          </p:cNvPr>
          <p:cNvPicPr>
            <a:picLocks noChangeAspect="1"/>
          </p:cNvPicPr>
          <p:nvPr/>
        </p:nvPicPr>
        <p:blipFill>
          <a:blip r:embed="rId4"/>
          <a:stretch>
            <a:fillRect/>
          </a:stretch>
        </p:blipFill>
        <p:spPr>
          <a:xfrm>
            <a:off x="9956951" y="296695"/>
            <a:ext cx="1949513" cy="550738"/>
          </a:xfrm>
          <a:prstGeom prst="rect">
            <a:avLst/>
          </a:prstGeom>
        </p:spPr>
      </p:pic>
      <p:sp>
        <p:nvSpPr>
          <p:cNvPr id="5" name="Slide Number Placeholder 4">
            <a:extLst>
              <a:ext uri="{FF2B5EF4-FFF2-40B4-BE49-F238E27FC236}">
                <a16:creationId xmlns:a16="http://schemas.microsoft.com/office/drawing/2014/main" id="{7D00A0EE-C1FA-3744-997D-7DEB6FA4D242}"/>
              </a:ext>
            </a:extLst>
          </p:cNvPr>
          <p:cNvSpPr>
            <a:spLocks noGrp="1"/>
          </p:cNvSpPr>
          <p:nvPr>
            <p:ph type="sldNum" sz="quarter" idx="12"/>
          </p:nvPr>
        </p:nvSpPr>
        <p:spPr/>
        <p:txBody>
          <a:bodyPr/>
          <a:lstStyle/>
          <a:p>
            <a:fld id="{488F6B55-2FBF-E645-B561-8271EEC5CE3D}" type="slidenum">
              <a:rPr lang="en-GB" smtClean="0"/>
              <a:t>14</a:t>
            </a:fld>
            <a:endParaRPr lang="en-GB"/>
          </a:p>
        </p:txBody>
      </p:sp>
      <p:sp>
        <p:nvSpPr>
          <p:cNvPr id="8" name="Rounded Rectangle 7">
            <a:extLst>
              <a:ext uri="{FF2B5EF4-FFF2-40B4-BE49-F238E27FC236}">
                <a16:creationId xmlns:a16="http://schemas.microsoft.com/office/drawing/2014/main" id="{1F77F488-ECA6-0842-8CCB-0DC7C4F20E68}"/>
              </a:ext>
            </a:extLst>
          </p:cNvPr>
          <p:cNvSpPr/>
          <p:nvPr/>
        </p:nvSpPr>
        <p:spPr>
          <a:xfrm>
            <a:off x="838200" y="352204"/>
            <a:ext cx="6473941" cy="1097280"/>
          </a:xfrm>
          <a:prstGeom prst="roundRec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4400" dirty="0"/>
              <a:t>Applications of RNA-</a:t>
            </a:r>
            <a:r>
              <a:rPr lang="en-GB" sz="4400" dirty="0" err="1"/>
              <a:t>Seq</a:t>
            </a:r>
            <a:endParaRPr lang="en-GB" sz="4400" dirty="0"/>
          </a:p>
        </p:txBody>
      </p:sp>
    </p:spTree>
    <p:extLst>
      <p:ext uri="{BB962C8B-B14F-4D97-AF65-F5344CB8AC3E}">
        <p14:creationId xmlns:p14="http://schemas.microsoft.com/office/powerpoint/2010/main" val="3338357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099F-05DC-9449-BF4E-C586BBFEA7E5}"/>
              </a:ext>
            </a:extLst>
          </p:cNvPr>
          <p:cNvSpPr>
            <a:spLocks noGrp="1"/>
          </p:cNvSpPr>
          <p:nvPr>
            <p:ph type="title"/>
          </p:nvPr>
        </p:nvSpPr>
        <p:spPr/>
        <p:txBody>
          <a:bodyPr/>
          <a:lstStyle/>
          <a:p>
            <a:r>
              <a:rPr lang="en-GB" dirty="0"/>
              <a:t>Agenda</a:t>
            </a:r>
          </a:p>
        </p:txBody>
      </p:sp>
      <p:graphicFrame>
        <p:nvGraphicFramePr>
          <p:cNvPr id="5" name="Content Placeholder 4">
            <a:extLst>
              <a:ext uri="{FF2B5EF4-FFF2-40B4-BE49-F238E27FC236}">
                <a16:creationId xmlns:a16="http://schemas.microsoft.com/office/drawing/2014/main" id="{FFC5AEC2-5B85-D34B-BA7D-EBE818642ED5}"/>
              </a:ext>
            </a:extLst>
          </p:cNvPr>
          <p:cNvGraphicFramePr>
            <a:graphicFrameLocks noGrp="1"/>
          </p:cNvGraphicFramePr>
          <p:nvPr>
            <p:ph idx="1"/>
            <p:extLst>
              <p:ext uri="{D42A27DB-BD31-4B8C-83A1-F6EECF244321}">
                <p14:modId xmlns:p14="http://schemas.microsoft.com/office/powerpoint/2010/main" val="36107038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D4573964-1094-9744-B457-B8001AA0E795}"/>
              </a:ext>
            </a:extLst>
          </p:cNvPr>
          <p:cNvSpPr>
            <a:spLocks noGrp="1"/>
          </p:cNvSpPr>
          <p:nvPr>
            <p:ph type="sldNum" sz="quarter" idx="12"/>
          </p:nvPr>
        </p:nvSpPr>
        <p:spPr/>
        <p:txBody>
          <a:bodyPr/>
          <a:lstStyle/>
          <a:p>
            <a:fld id="{488F6B55-2FBF-E645-B561-8271EEC5CE3D}" type="slidenum">
              <a:rPr lang="en-GB" smtClean="0"/>
              <a:t>2</a:t>
            </a:fld>
            <a:endParaRPr lang="en-GB"/>
          </a:p>
        </p:txBody>
      </p:sp>
    </p:spTree>
    <p:extLst>
      <p:ext uri="{BB962C8B-B14F-4D97-AF65-F5344CB8AC3E}">
        <p14:creationId xmlns:p14="http://schemas.microsoft.com/office/powerpoint/2010/main" val="678635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208BB6-C6D0-9146-AC2D-70C4185C6501}"/>
              </a:ext>
            </a:extLst>
          </p:cNvPr>
          <p:cNvSpPr>
            <a:spLocks noGrp="1"/>
          </p:cNvSpPr>
          <p:nvPr>
            <p:ph idx="1"/>
          </p:nvPr>
        </p:nvSpPr>
        <p:spPr>
          <a:xfrm>
            <a:off x="838200" y="1747805"/>
            <a:ext cx="10515600" cy="5106954"/>
          </a:xfrm>
        </p:spPr>
        <p:txBody>
          <a:bodyPr>
            <a:normAutofit/>
          </a:bodyPr>
          <a:lstStyle/>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endParaRPr lang="en-US" sz="2400" dirty="0"/>
          </a:p>
        </p:txBody>
      </p:sp>
      <p:sp>
        <p:nvSpPr>
          <p:cNvPr id="202" name="Content Placeholder 2">
            <a:extLst>
              <a:ext uri="{FF2B5EF4-FFF2-40B4-BE49-F238E27FC236}">
                <a16:creationId xmlns:a16="http://schemas.microsoft.com/office/drawing/2014/main" id="{DDE6A4C4-FB2A-7C49-9665-844A19BCDADB}"/>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Genetic information is coded into DNA (genes)</a:t>
            </a:r>
          </a:p>
        </p:txBody>
      </p:sp>
      <p:pic>
        <p:nvPicPr>
          <p:cNvPr id="91" name="Picture 90" descr="A picture containing background pattern&#10;&#10;Description automatically generated">
            <a:extLst>
              <a:ext uri="{FF2B5EF4-FFF2-40B4-BE49-F238E27FC236}">
                <a16:creationId xmlns:a16="http://schemas.microsoft.com/office/drawing/2014/main" id="{23CD03FF-F4BA-F849-9F17-E5E035342997}"/>
              </a:ext>
            </a:extLst>
          </p:cNvPr>
          <p:cNvPicPr>
            <a:picLocks noChangeAspect="1"/>
          </p:cNvPicPr>
          <p:nvPr/>
        </p:nvPicPr>
        <p:blipFill>
          <a:blip r:embed="rId2"/>
          <a:stretch>
            <a:fillRect/>
          </a:stretch>
        </p:blipFill>
        <p:spPr>
          <a:xfrm>
            <a:off x="9956951" y="296695"/>
            <a:ext cx="1949513" cy="550738"/>
          </a:xfrm>
          <a:prstGeom prst="rect">
            <a:avLst/>
          </a:prstGeom>
        </p:spPr>
      </p:pic>
      <p:sp>
        <p:nvSpPr>
          <p:cNvPr id="4" name="Slide Number Placeholder 3">
            <a:extLst>
              <a:ext uri="{FF2B5EF4-FFF2-40B4-BE49-F238E27FC236}">
                <a16:creationId xmlns:a16="http://schemas.microsoft.com/office/drawing/2014/main" id="{092A480C-5F80-1046-A658-215507E57AC9}"/>
              </a:ext>
            </a:extLst>
          </p:cNvPr>
          <p:cNvSpPr>
            <a:spLocks noGrp="1"/>
          </p:cNvSpPr>
          <p:nvPr>
            <p:ph type="sldNum" sz="quarter" idx="12"/>
          </p:nvPr>
        </p:nvSpPr>
        <p:spPr/>
        <p:txBody>
          <a:bodyPr/>
          <a:lstStyle/>
          <a:p>
            <a:fld id="{488F6B55-2FBF-E645-B561-8271EEC5CE3D}" type="slidenum">
              <a:rPr lang="en-GB" smtClean="0"/>
              <a:t>3</a:t>
            </a:fld>
            <a:endParaRPr lang="en-GB"/>
          </a:p>
        </p:txBody>
      </p:sp>
      <p:grpSp>
        <p:nvGrpSpPr>
          <p:cNvPr id="263" name="Group 262">
            <a:extLst>
              <a:ext uri="{FF2B5EF4-FFF2-40B4-BE49-F238E27FC236}">
                <a16:creationId xmlns:a16="http://schemas.microsoft.com/office/drawing/2014/main" id="{BE0604E0-F4F3-3B41-A100-7160213A582F}"/>
              </a:ext>
            </a:extLst>
          </p:cNvPr>
          <p:cNvGrpSpPr/>
          <p:nvPr/>
        </p:nvGrpSpPr>
        <p:grpSpPr>
          <a:xfrm>
            <a:off x="838200" y="2673697"/>
            <a:ext cx="9965174" cy="3172409"/>
            <a:chOff x="838200" y="2673697"/>
            <a:chExt cx="9965174" cy="3172409"/>
          </a:xfrm>
        </p:grpSpPr>
        <p:grpSp>
          <p:nvGrpSpPr>
            <p:cNvPr id="264" name="Group 263">
              <a:extLst>
                <a:ext uri="{FF2B5EF4-FFF2-40B4-BE49-F238E27FC236}">
                  <a16:creationId xmlns:a16="http://schemas.microsoft.com/office/drawing/2014/main" id="{F01131EE-FA1D-EE4F-807A-937B06939B5D}"/>
                </a:ext>
              </a:extLst>
            </p:cNvPr>
            <p:cNvGrpSpPr/>
            <p:nvPr/>
          </p:nvGrpSpPr>
          <p:grpSpPr>
            <a:xfrm>
              <a:off x="1803234" y="2716733"/>
              <a:ext cx="914403" cy="2609590"/>
              <a:chOff x="1017715" y="1074626"/>
              <a:chExt cx="914403" cy="2609590"/>
            </a:xfrm>
          </p:grpSpPr>
          <p:sp>
            <p:nvSpPr>
              <p:cNvPr id="323" name="Rectangle 322">
                <a:extLst>
                  <a:ext uri="{FF2B5EF4-FFF2-40B4-BE49-F238E27FC236}">
                    <a16:creationId xmlns:a16="http://schemas.microsoft.com/office/drawing/2014/main" id="{02935AF2-A52A-3C41-9C59-F3E19939BAC6}"/>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4" name="Rectangle 323">
                <a:extLst>
                  <a:ext uri="{FF2B5EF4-FFF2-40B4-BE49-F238E27FC236}">
                    <a16:creationId xmlns:a16="http://schemas.microsoft.com/office/drawing/2014/main" id="{586642E7-372D-7D4F-A64F-C97FAC225F37}"/>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5" name="Rectangle 324">
                <a:extLst>
                  <a:ext uri="{FF2B5EF4-FFF2-40B4-BE49-F238E27FC236}">
                    <a16:creationId xmlns:a16="http://schemas.microsoft.com/office/drawing/2014/main" id="{4ED07635-F39F-3146-BCF6-A1856168A8C1}"/>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6" name="Rectangle 325">
                <a:extLst>
                  <a:ext uri="{FF2B5EF4-FFF2-40B4-BE49-F238E27FC236}">
                    <a16:creationId xmlns:a16="http://schemas.microsoft.com/office/drawing/2014/main" id="{0896B4E4-79FA-F149-B345-AC7EA95F758A}"/>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27" name="Rectangle 326">
                <a:extLst>
                  <a:ext uri="{FF2B5EF4-FFF2-40B4-BE49-F238E27FC236}">
                    <a16:creationId xmlns:a16="http://schemas.microsoft.com/office/drawing/2014/main" id="{25E03BFF-5756-AB4F-8AB3-EE855F1AFCB2}"/>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8" name="Rectangle 327">
                <a:extLst>
                  <a:ext uri="{FF2B5EF4-FFF2-40B4-BE49-F238E27FC236}">
                    <a16:creationId xmlns:a16="http://schemas.microsoft.com/office/drawing/2014/main" id="{B9DED52E-5111-A64E-AAAE-A7C549B82881}"/>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9" name="Rectangle 328">
                <a:extLst>
                  <a:ext uri="{FF2B5EF4-FFF2-40B4-BE49-F238E27FC236}">
                    <a16:creationId xmlns:a16="http://schemas.microsoft.com/office/drawing/2014/main" id="{7545F4B6-8EE6-8C41-A40B-624D83B17C39}"/>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0" name="Rectangle 329">
                <a:extLst>
                  <a:ext uri="{FF2B5EF4-FFF2-40B4-BE49-F238E27FC236}">
                    <a16:creationId xmlns:a16="http://schemas.microsoft.com/office/drawing/2014/main" id="{1433A44F-1566-1447-BAF1-2AC7A4645311}"/>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1" name="Rectangle 330">
                <a:extLst>
                  <a:ext uri="{FF2B5EF4-FFF2-40B4-BE49-F238E27FC236}">
                    <a16:creationId xmlns:a16="http://schemas.microsoft.com/office/drawing/2014/main" id="{2638362E-188E-A144-B0FF-EC85C3C4B5DE}"/>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2" name="Rectangle 331">
                <a:extLst>
                  <a:ext uri="{FF2B5EF4-FFF2-40B4-BE49-F238E27FC236}">
                    <a16:creationId xmlns:a16="http://schemas.microsoft.com/office/drawing/2014/main" id="{1D44F740-03F4-2148-9F50-099AE198A4C4}"/>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3" name="Rectangle 332">
                <a:extLst>
                  <a:ext uri="{FF2B5EF4-FFF2-40B4-BE49-F238E27FC236}">
                    <a16:creationId xmlns:a16="http://schemas.microsoft.com/office/drawing/2014/main" id="{7881E6BB-5B38-E74E-ACD7-6EFDF069B123}"/>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4" name="Rectangle 333">
                <a:extLst>
                  <a:ext uri="{FF2B5EF4-FFF2-40B4-BE49-F238E27FC236}">
                    <a16:creationId xmlns:a16="http://schemas.microsoft.com/office/drawing/2014/main" id="{9825517E-27E1-154E-918F-E8F9E9F21230}"/>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5" name="Rectangle 334">
                <a:extLst>
                  <a:ext uri="{FF2B5EF4-FFF2-40B4-BE49-F238E27FC236}">
                    <a16:creationId xmlns:a16="http://schemas.microsoft.com/office/drawing/2014/main" id="{6D476BCA-B312-0C42-9FF6-2CCF499F8D6F}"/>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6" name="Rectangle 335">
                <a:extLst>
                  <a:ext uri="{FF2B5EF4-FFF2-40B4-BE49-F238E27FC236}">
                    <a16:creationId xmlns:a16="http://schemas.microsoft.com/office/drawing/2014/main" id="{1BC90E39-18CD-CD4B-ABD1-7FDDDE8A2B59}"/>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7" name="Rectangle 336">
                <a:extLst>
                  <a:ext uri="{FF2B5EF4-FFF2-40B4-BE49-F238E27FC236}">
                    <a16:creationId xmlns:a16="http://schemas.microsoft.com/office/drawing/2014/main" id="{3804D049-2143-D949-9ED5-C60CC0C94A3A}"/>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8" name="Rectangle 337">
                <a:extLst>
                  <a:ext uri="{FF2B5EF4-FFF2-40B4-BE49-F238E27FC236}">
                    <a16:creationId xmlns:a16="http://schemas.microsoft.com/office/drawing/2014/main" id="{A9FE2111-47EA-224C-A675-8668E4A8D42D}"/>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9" name="Rectangle 338">
                <a:extLst>
                  <a:ext uri="{FF2B5EF4-FFF2-40B4-BE49-F238E27FC236}">
                    <a16:creationId xmlns:a16="http://schemas.microsoft.com/office/drawing/2014/main" id="{DD71AF0A-BEB5-BE46-B782-B3D2BFE62722}"/>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0" name="Rectangle 339">
                <a:extLst>
                  <a:ext uri="{FF2B5EF4-FFF2-40B4-BE49-F238E27FC236}">
                    <a16:creationId xmlns:a16="http://schemas.microsoft.com/office/drawing/2014/main" id="{EB88DD66-C5BE-4341-BD25-1B5928BF0988}"/>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1" name="Rectangle 340">
                <a:extLst>
                  <a:ext uri="{FF2B5EF4-FFF2-40B4-BE49-F238E27FC236}">
                    <a16:creationId xmlns:a16="http://schemas.microsoft.com/office/drawing/2014/main" id="{A2C6FE0A-2349-8948-9D5E-76932B8F929D}"/>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2" name="Rectangle 341">
                <a:extLst>
                  <a:ext uri="{FF2B5EF4-FFF2-40B4-BE49-F238E27FC236}">
                    <a16:creationId xmlns:a16="http://schemas.microsoft.com/office/drawing/2014/main" id="{C543F54A-A83F-6544-821F-3073FBA6EA1D}"/>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3" name="Rectangle 342">
                <a:extLst>
                  <a:ext uri="{FF2B5EF4-FFF2-40B4-BE49-F238E27FC236}">
                    <a16:creationId xmlns:a16="http://schemas.microsoft.com/office/drawing/2014/main" id="{BCA4F168-B96E-DA40-A262-8C1A909D1B33}"/>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4" name="Rectangle 343">
                <a:extLst>
                  <a:ext uri="{FF2B5EF4-FFF2-40B4-BE49-F238E27FC236}">
                    <a16:creationId xmlns:a16="http://schemas.microsoft.com/office/drawing/2014/main" id="{C21C4972-ED10-3744-A644-531B5CEAE725}"/>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5" name="Rectangle 344">
                <a:extLst>
                  <a:ext uri="{FF2B5EF4-FFF2-40B4-BE49-F238E27FC236}">
                    <a16:creationId xmlns:a16="http://schemas.microsoft.com/office/drawing/2014/main" id="{49CA8A3F-8596-2E45-B756-FF3953ED751D}"/>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6" name="Rectangle 345">
                <a:extLst>
                  <a:ext uri="{FF2B5EF4-FFF2-40B4-BE49-F238E27FC236}">
                    <a16:creationId xmlns:a16="http://schemas.microsoft.com/office/drawing/2014/main" id="{6DDABD53-E46F-EF45-AA77-FA76BF20BC05}"/>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47" name="Group 346">
                <a:extLst>
                  <a:ext uri="{FF2B5EF4-FFF2-40B4-BE49-F238E27FC236}">
                    <a16:creationId xmlns:a16="http://schemas.microsoft.com/office/drawing/2014/main" id="{76BB70B3-65B6-3B45-A9BF-AA308FC00AC4}"/>
                  </a:ext>
                </a:extLst>
              </p:cNvPr>
              <p:cNvGrpSpPr/>
              <p:nvPr/>
            </p:nvGrpSpPr>
            <p:grpSpPr>
              <a:xfrm>
                <a:off x="1017718" y="1074626"/>
                <a:ext cx="914400" cy="2609590"/>
                <a:chOff x="1017718" y="1074626"/>
                <a:chExt cx="914400" cy="2609590"/>
              </a:xfrm>
            </p:grpSpPr>
            <p:sp>
              <p:nvSpPr>
                <p:cNvPr id="348" name="Freeform 347">
                  <a:extLst>
                    <a:ext uri="{FF2B5EF4-FFF2-40B4-BE49-F238E27FC236}">
                      <a16:creationId xmlns:a16="http://schemas.microsoft.com/office/drawing/2014/main" id="{C2FEED83-4278-154E-81C6-720D8A1E4BEC}"/>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9" name="Freeform 348">
                  <a:extLst>
                    <a:ext uri="{FF2B5EF4-FFF2-40B4-BE49-F238E27FC236}">
                      <a16:creationId xmlns:a16="http://schemas.microsoft.com/office/drawing/2014/main" id="{7F8633DB-2014-C942-832B-3CC5E963155C}"/>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0" name="Freeform 349">
                  <a:extLst>
                    <a:ext uri="{FF2B5EF4-FFF2-40B4-BE49-F238E27FC236}">
                      <a16:creationId xmlns:a16="http://schemas.microsoft.com/office/drawing/2014/main" id="{98334079-80CC-0940-A98B-27F06A9E554A}"/>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1" name="Freeform 350">
                  <a:extLst>
                    <a:ext uri="{FF2B5EF4-FFF2-40B4-BE49-F238E27FC236}">
                      <a16:creationId xmlns:a16="http://schemas.microsoft.com/office/drawing/2014/main" id="{F5C9EDA5-751C-A346-BF66-474D5818D4FE}"/>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2" name="Freeform 351">
                  <a:extLst>
                    <a:ext uri="{FF2B5EF4-FFF2-40B4-BE49-F238E27FC236}">
                      <a16:creationId xmlns:a16="http://schemas.microsoft.com/office/drawing/2014/main" id="{EF2D2705-6C30-6D48-B56B-9D514D56DA81}"/>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3" name="Freeform 352">
                  <a:extLst>
                    <a:ext uri="{FF2B5EF4-FFF2-40B4-BE49-F238E27FC236}">
                      <a16:creationId xmlns:a16="http://schemas.microsoft.com/office/drawing/2014/main" id="{CDD979C2-7D5D-3F47-A1A6-8DBFA3EBCBD7}"/>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65" name="Group 264">
              <a:extLst>
                <a:ext uri="{FF2B5EF4-FFF2-40B4-BE49-F238E27FC236}">
                  <a16:creationId xmlns:a16="http://schemas.microsoft.com/office/drawing/2014/main" id="{6C79148C-3A50-9F4D-9603-486EE8660381}"/>
                </a:ext>
              </a:extLst>
            </p:cNvPr>
            <p:cNvGrpSpPr/>
            <p:nvPr/>
          </p:nvGrpSpPr>
          <p:grpSpPr>
            <a:xfrm>
              <a:off x="4110383" y="2678639"/>
              <a:ext cx="917863" cy="2602280"/>
              <a:chOff x="3499959" y="1036532"/>
              <a:chExt cx="917863" cy="2602280"/>
            </a:xfrm>
          </p:grpSpPr>
          <p:sp>
            <p:nvSpPr>
              <p:cNvPr id="307" name="Rectangle 306">
                <a:extLst>
                  <a:ext uri="{FF2B5EF4-FFF2-40B4-BE49-F238E27FC236}">
                    <a16:creationId xmlns:a16="http://schemas.microsoft.com/office/drawing/2014/main" id="{FABE2194-F7B9-2E42-A5A9-DFE20B8DBB32}"/>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8" name="Rectangle 307">
                <a:extLst>
                  <a:ext uri="{FF2B5EF4-FFF2-40B4-BE49-F238E27FC236}">
                    <a16:creationId xmlns:a16="http://schemas.microsoft.com/office/drawing/2014/main" id="{D326B12F-B5F6-5549-8612-C4C5DE12EEC2}"/>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9" name="Rectangle 308">
                <a:extLst>
                  <a:ext uri="{FF2B5EF4-FFF2-40B4-BE49-F238E27FC236}">
                    <a16:creationId xmlns:a16="http://schemas.microsoft.com/office/drawing/2014/main" id="{4E45E490-73D7-CA4D-B80E-8EF9A4BC7418}"/>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0" name="Rectangle 309">
                <a:extLst>
                  <a:ext uri="{FF2B5EF4-FFF2-40B4-BE49-F238E27FC236}">
                    <a16:creationId xmlns:a16="http://schemas.microsoft.com/office/drawing/2014/main" id="{F005C6AD-331F-FA4C-8648-0DFC0BF00C7B}"/>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11" name="Rectangle 310">
                <a:extLst>
                  <a:ext uri="{FF2B5EF4-FFF2-40B4-BE49-F238E27FC236}">
                    <a16:creationId xmlns:a16="http://schemas.microsoft.com/office/drawing/2014/main" id="{1304F943-8231-4049-AF2B-B64546955BAD}"/>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2" name="Rectangle 311">
                <a:extLst>
                  <a:ext uri="{FF2B5EF4-FFF2-40B4-BE49-F238E27FC236}">
                    <a16:creationId xmlns:a16="http://schemas.microsoft.com/office/drawing/2014/main" id="{B07F6E70-A5B3-9244-A945-CBCF8DAC852A}"/>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3" name="Rectangle 312">
                <a:extLst>
                  <a:ext uri="{FF2B5EF4-FFF2-40B4-BE49-F238E27FC236}">
                    <a16:creationId xmlns:a16="http://schemas.microsoft.com/office/drawing/2014/main" id="{DFB2D73F-2339-B345-96E6-6E1A8F5524FA}"/>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4" name="Rectangle 313">
                <a:extLst>
                  <a:ext uri="{FF2B5EF4-FFF2-40B4-BE49-F238E27FC236}">
                    <a16:creationId xmlns:a16="http://schemas.microsoft.com/office/drawing/2014/main" id="{7F344CDA-71DF-6746-9911-602F9D90F011}"/>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5" name="Rectangle 314">
                <a:extLst>
                  <a:ext uri="{FF2B5EF4-FFF2-40B4-BE49-F238E27FC236}">
                    <a16:creationId xmlns:a16="http://schemas.microsoft.com/office/drawing/2014/main" id="{88894EDA-D23C-B847-A1E8-5E14029165BD}"/>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6" name="Rectangle 315">
                <a:extLst>
                  <a:ext uri="{FF2B5EF4-FFF2-40B4-BE49-F238E27FC236}">
                    <a16:creationId xmlns:a16="http://schemas.microsoft.com/office/drawing/2014/main" id="{E2CEE149-71C1-794C-B098-AC8DB433640B}"/>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7" name="Rectangle 316">
                <a:extLst>
                  <a:ext uri="{FF2B5EF4-FFF2-40B4-BE49-F238E27FC236}">
                    <a16:creationId xmlns:a16="http://schemas.microsoft.com/office/drawing/2014/main" id="{79E9D80E-7DAA-654C-B5F4-EFF16C513BDC}"/>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8" name="Rectangle 317">
                <a:extLst>
                  <a:ext uri="{FF2B5EF4-FFF2-40B4-BE49-F238E27FC236}">
                    <a16:creationId xmlns:a16="http://schemas.microsoft.com/office/drawing/2014/main" id="{BFA99ECF-2BA2-064D-B5BF-3465BFE1A12C}"/>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19" name="Group 318">
                <a:extLst>
                  <a:ext uri="{FF2B5EF4-FFF2-40B4-BE49-F238E27FC236}">
                    <a16:creationId xmlns:a16="http://schemas.microsoft.com/office/drawing/2014/main" id="{21DF1CF7-09FF-7C43-A2FC-13A289D1DD66}"/>
                  </a:ext>
                </a:extLst>
              </p:cNvPr>
              <p:cNvGrpSpPr/>
              <p:nvPr/>
            </p:nvGrpSpPr>
            <p:grpSpPr>
              <a:xfrm>
                <a:off x="3499959" y="1036532"/>
                <a:ext cx="914400" cy="2602280"/>
                <a:chOff x="3499959" y="1036532"/>
                <a:chExt cx="914400" cy="2602280"/>
              </a:xfrm>
            </p:grpSpPr>
            <p:sp>
              <p:nvSpPr>
                <p:cNvPr id="320" name="Freeform 319">
                  <a:extLst>
                    <a:ext uri="{FF2B5EF4-FFF2-40B4-BE49-F238E27FC236}">
                      <a16:creationId xmlns:a16="http://schemas.microsoft.com/office/drawing/2014/main" id="{125254C5-C674-E947-81CF-49DB9D66FD55}"/>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1" name="Freeform 320">
                  <a:extLst>
                    <a:ext uri="{FF2B5EF4-FFF2-40B4-BE49-F238E27FC236}">
                      <a16:creationId xmlns:a16="http://schemas.microsoft.com/office/drawing/2014/main" id="{C995F41C-9388-9A42-8188-17D0A17BE267}"/>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22" name="Freeform 321">
                  <a:extLst>
                    <a:ext uri="{FF2B5EF4-FFF2-40B4-BE49-F238E27FC236}">
                      <a16:creationId xmlns:a16="http://schemas.microsoft.com/office/drawing/2014/main" id="{57CC388C-2F06-654C-9535-76485E7615E4}"/>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266" name="Freeform 265">
              <a:extLst>
                <a:ext uri="{FF2B5EF4-FFF2-40B4-BE49-F238E27FC236}">
                  <a16:creationId xmlns:a16="http://schemas.microsoft.com/office/drawing/2014/main" id="{CEA51301-ADC2-DD45-8727-132C3C2BA3AD}"/>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7" name="Right Arrow 266">
              <a:extLst>
                <a:ext uri="{FF2B5EF4-FFF2-40B4-BE49-F238E27FC236}">
                  <a16:creationId xmlns:a16="http://schemas.microsoft.com/office/drawing/2014/main" id="{2FB57060-25CD-3241-9A14-A0FEC0FF2C78}"/>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68" name="Right Arrow 267">
              <a:extLst>
                <a:ext uri="{FF2B5EF4-FFF2-40B4-BE49-F238E27FC236}">
                  <a16:creationId xmlns:a16="http://schemas.microsoft.com/office/drawing/2014/main" id="{EA80606D-C172-1B4E-8C5C-74DDF3C65CBB}"/>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9" name="Right Arrow 268">
              <a:extLst>
                <a:ext uri="{FF2B5EF4-FFF2-40B4-BE49-F238E27FC236}">
                  <a16:creationId xmlns:a16="http://schemas.microsoft.com/office/drawing/2014/main" id="{6D51425C-D2D1-524A-B71F-0B3EE8CACB70}"/>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70" name="Group 269">
              <a:extLst>
                <a:ext uri="{FF2B5EF4-FFF2-40B4-BE49-F238E27FC236}">
                  <a16:creationId xmlns:a16="http://schemas.microsoft.com/office/drawing/2014/main" id="{90179A76-F67D-F147-BDF5-C2BB80B57A8D}"/>
                </a:ext>
              </a:extLst>
            </p:cNvPr>
            <p:cNvGrpSpPr/>
            <p:nvPr/>
          </p:nvGrpSpPr>
          <p:grpSpPr>
            <a:xfrm>
              <a:off x="9581446" y="3313599"/>
              <a:ext cx="1027522" cy="768068"/>
              <a:chOff x="9522764" y="1731397"/>
              <a:chExt cx="1027522" cy="768068"/>
            </a:xfrm>
          </p:grpSpPr>
          <p:sp>
            <p:nvSpPr>
              <p:cNvPr id="305" name="Oval 304">
                <a:extLst>
                  <a:ext uri="{FF2B5EF4-FFF2-40B4-BE49-F238E27FC236}">
                    <a16:creationId xmlns:a16="http://schemas.microsoft.com/office/drawing/2014/main" id="{8DB54FEF-2E43-114C-BB29-66FC3051ECF2}"/>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6" name="Oval 305">
                <a:extLst>
                  <a:ext uri="{FF2B5EF4-FFF2-40B4-BE49-F238E27FC236}">
                    <a16:creationId xmlns:a16="http://schemas.microsoft.com/office/drawing/2014/main" id="{D5643651-C81D-7344-90D9-07D06B0B94F4}"/>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1" name="TextBox 270">
              <a:extLst>
                <a:ext uri="{FF2B5EF4-FFF2-40B4-BE49-F238E27FC236}">
                  <a16:creationId xmlns:a16="http://schemas.microsoft.com/office/drawing/2014/main" id="{C7DA56AF-74ED-2B42-BA9B-48A1BB7F7AFF}"/>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272" name="TextBox 271">
              <a:extLst>
                <a:ext uri="{FF2B5EF4-FFF2-40B4-BE49-F238E27FC236}">
                  <a16:creationId xmlns:a16="http://schemas.microsoft.com/office/drawing/2014/main" id="{89EF1359-D0C9-CD49-8B92-E8A2A021A679}"/>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273" name="TextBox 272">
              <a:extLst>
                <a:ext uri="{FF2B5EF4-FFF2-40B4-BE49-F238E27FC236}">
                  <a16:creationId xmlns:a16="http://schemas.microsoft.com/office/drawing/2014/main" id="{0BF319A8-D1F1-804E-B942-7C517964302B}"/>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274" name="TextBox 273">
              <a:extLst>
                <a:ext uri="{FF2B5EF4-FFF2-40B4-BE49-F238E27FC236}">
                  <a16:creationId xmlns:a16="http://schemas.microsoft.com/office/drawing/2014/main" id="{B4E3D546-EB12-1340-9E8D-9E0F3BD4F5F8}"/>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275" name="TextBox 274">
              <a:extLst>
                <a:ext uri="{FF2B5EF4-FFF2-40B4-BE49-F238E27FC236}">
                  <a16:creationId xmlns:a16="http://schemas.microsoft.com/office/drawing/2014/main" id="{1123D8E7-A9DE-8B4C-B8A7-31AED4AE9C08}"/>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276" name="TextBox 275">
              <a:extLst>
                <a:ext uri="{FF2B5EF4-FFF2-40B4-BE49-F238E27FC236}">
                  <a16:creationId xmlns:a16="http://schemas.microsoft.com/office/drawing/2014/main" id="{836E8124-B11D-754C-915C-063018078CBE}"/>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277" name="TextBox 276">
              <a:extLst>
                <a:ext uri="{FF2B5EF4-FFF2-40B4-BE49-F238E27FC236}">
                  <a16:creationId xmlns:a16="http://schemas.microsoft.com/office/drawing/2014/main" id="{D3A9A32F-3A23-914B-9E17-7E17E6553493}"/>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278" name="U-Turn Arrow 277">
              <a:extLst>
                <a:ext uri="{FF2B5EF4-FFF2-40B4-BE49-F238E27FC236}">
                  <a16:creationId xmlns:a16="http://schemas.microsoft.com/office/drawing/2014/main" id="{7F65A97D-5EEB-4D4B-A1F5-14B468E7AFE5}"/>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nvGrpSpPr>
            <p:cNvPr id="279" name="Group 278">
              <a:extLst>
                <a:ext uri="{FF2B5EF4-FFF2-40B4-BE49-F238E27FC236}">
                  <a16:creationId xmlns:a16="http://schemas.microsoft.com/office/drawing/2014/main" id="{72926AFF-6F1C-5145-A76E-4F5EBB74F051}"/>
                </a:ext>
              </a:extLst>
            </p:cNvPr>
            <p:cNvGrpSpPr/>
            <p:nvPr/>
          </p:nvGrpSpPr>
          <p:grpSpPr>
            <a:xfrm>
              <a:off x="3477954" y="2673697"/>
              <a:ext cx="461081" cy="369332"/>
              <a:chOff x="2248581" y="1187751"/>
              <a:chExt cx="461081" cy="369332"/>
            </a:xfrm>
          </p:grpSpPr>
          <p:sp>
            <p:nvSpPr>
              <p:cNvPr id="303" name="Rectangle 302">
                <a:extLst>
                  <a:ext uri="{FF2B5EF4-FFF2-40B4-BE49-F238E27FC236}">
                    <a16:creationId xmlns:a16="http://schemas.microsoft.com/office/drawing/2014/main" id="{A9F1410A-75A0-B148-AAFC-E5495D03F3B8}"/>
                  </a:ext>
                </a:extLst>
              </p:cNvPr>
              <p:cNvSpPr/>
              <p:nvPr/>
            </p:nvSpPr>
            <p:spPr>
              <a:xfrm>
                <a:off x="2248581" y="1280977"/>
                <a:ext cx="182880" cy="182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4" name="TextBox 303">
                <a:extLst>
                  <a:ext uri="{FF2B5EF4-FFF2-40B4-BE49-F238E27FC236}">
                    <a16:creationId xmlns:a16="http://schemas.microsoft.com/office/drawing/2014/main" id="{381690C0-18BE-4041-BDC9-0DF8A639CFCA}"/>
                  </a:ext>
                </a:extLst>
              </p:cNvPr>
              <p:cNvSpPr txBox="1"/>
              <p:nvPr/>
            </p:nvSpPr>
            <p:spPr>
              <a:xfrm>
                <a:off x="2391946" y="1187751"/>
                <a:ext cx="317716" cy="369332"/>
              </a:xfrm>
              <a:prstGeom prst="rect">
                <a:avLst/>
              </a:prstGeom>
              <a:noFill/>
            </p:spPr>
            <p:txBody>
              <a:bodyPr wrap="none" rtlCol="0">
                <a:spAutoFit/>
              </a:bodyPr>
              <a:lstStyle/>
              <a:p>
                <a:r>
                  <a:rPr lang="en-GB" dirty="0"/>
                  <a:t>A</a:t>
                </a:r>
              </a:p>
            </p:txBody>
          </p:sp>
        </p:grpSp>
        <p:grpSp>
          <p:nvGrpSpPr>
            <p:cNvPr id="280" name="Group 279">
              <a:extLst>
                <a:ext uri="{FF2B5EF4-FFF2-40B4-BE49-F238E27FC236}">
                  <a16:creationId xmlns:a16="http://schemas.microsoft.com/office/drawing/2014/main" id="{7D24865C-B887-774D-A88E-5ABAE6FE8CF9}"/>
                </a:ext>
              </a:extLst>
            </p:cNvPr>
            <p:cNvGrpSpPr/>
            <p:nvPr/>
          </p:nvGrpSpPr>
          <p:grpSpPr>
            <a:xfrm>
              <a:off x="3477954" y="2947839"/>
              <a:ext cx="450661" cy="369332"/>
              <a:chOff x="2248581" y="1458965"/>
              <a:chExt cx="450661" cy="369332"/>
            </a:xfrm>
          </p:grpSpPr>
          <p:sp>
            <p:nvSpPr>
              <p:cNvPr id="301" name="Rectangle 300">
                <a:extLst>
                  <a:ext uri="{FF2B5EF4-FFF2-40B4-BE49-F238E27FC236}">
                    <a16:creationId xmlns:a16="http://schemas.microsoft.com/office/drawing/2014/main" id="{CFF09483-EEED-8B45-9D93-FC5049A9A73C}"/>
                  </a:ext>
                </a:extLst>
              </p:cNvPr>
              <p:cNvSpPr/>
              <p:nvPr/>
            </p:nvSpPr>
            <p:spPr>
              <a:xfrm>
                <a:off x="2248581" y="1552191"/>
                <a:ext cx="182880" cy="18288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2" name="TextBox 301">
                <a:extLst>
                  <a:ext uri="{FF2B5EF4-FFF2-40B4-BE49-F238E27FC236}">
                    <a16:creationId xmlns:a16="http://schemas.microsoft.com/office/drawing/2014/main" id="{A767562B-D145-E545-A8B9-91044C4E7A14}"/>
                  </a:ext>
                </a:extLst>
              </p:cNvPr>
              <p:cNvSpPr txBox="1"/>
              <p:nvPr/>
            </p:nvSpPr>
            <p:spPr>
              <a:xfrm>
                <a:off x="2402366" y="1458965"/>
                <a:ext cx="296876" cy="369332"/>
              </a:xfrm>
              <a:prstGeom prst="rect">
                <a:avLst/>
              </a:prstGeom>
              <a:noFill/>
            </p:spPr>
            <p:txBody>
              <a:bodyPr wrap="none" rtlCol="0">
                <a:spAutoFit/>
              </a:bodyPr>
              <a:lstStyle/>
              <a:p>
                <a:r>
                  <a:rPr lang="en-GB" dirty="0"/>
                  <a:t>T</a:t>
                </a:r>
              </a:p>
            </p:txBody>
          </p:sp>
        </p:grpSp>
        <p:grpSp>
          <p:nvGrpSpPr>
            <p:cNvPr id="281" name="Group 280">
              <a:extLst>
                <a:ext uri="{FF2B5EF4-FFF2-40B4-BE49-F238E27FC236}">
                  <a16:creationId xmlns:a16="http://schemas.microsoft.com/office/drawing/2014/main" id="{C6E6EE2F-E9D1-3547-98BB-7139C344BA48}"/>
                </a:ext>
              </a:extLst>
            </p:cNvPr>
            <p:cNvGrpSpPr/>
            <p:nvPr/>
          </p:nvGrpSpPr>
          <p:grpSpPr>
            <a:xfrm>
              <a:off x="2972116" y="2786894"/>
              <a:ext cx="467493" cy="369332"/>
              <a:chOff x="2248581" y="635397"/>
              <a:chExt cx="467493" cy="369332"/>
            </a:xfrm>
          </p:grpSpPr>
          <p:sp>
            <p:nvSpPr>
              <p:cNvPr id="299" name="Rectangle 298">
                <a:extLst>
                  <a:ext uri="{FF2B5EF4-FFF2-40B4-BE49-F238E27FC236}">
                    <a16:creationId xmlns:a16="http://schemas.microsoft.com/office/drawing/2014/main" id="{73E737F5-AF5E-C548-A92E-CEF36B98449C}"/>
                  </a:ext>
                </a:extLst>
              </p:cNvPr>
              <p:cNvSpPr/>
              <p:nvPr/>
            </p:nvSpPr>
            <p:spPr>
              <a:xfrm>
                <a:off x="2248581" y="728623"/>
                <a:ext cx="182880" cy="1828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0" name="TextBox 299">
                <a:extLst>
                  <a:ext uri="{FF2B5EF4-FFF2-40B4-BE49-F238E27FC236}">
                    <a16:creationId xmlns:a16="http://schemas.microsoft.com/office/drawing/2014/main" id="{2B393B51-F996-F446-AB11-3B9182888E7F}"/>
                  </a:ext>
                </a:extLst>
              </p:cNvPr>
              <p:cNvSpPr txBox="1"/>
              <p:nvPr/>
            </p:nvSpPr>
            <p:spPr>
              <a:xfrm>
                <a:off x="2385534" y="635397"/>
                <a:ext cx="330540" cy="369332"/>
              </a:xfrm>
              <a:prstGeom prst="rect">
                <a:avLst/>
              </a:prstGeom>
              <a:noFill/>
            </p:spPr>
            <p:txBody>
              <a:bodyPr wrap="none" rtlCol="0">
                <a:spAutoFit/>
              </a:bodyPr>
              <a:lstStyle/>
              <a:p>
                <a:r>
                  <a:rPr lang="en-GB" dirty="0"/>
                  <a:t>G</a:t>
                </a:r>
              </a:p>
            </p:txBody>
          </p:sp>
        </p:grpSp>
        <p:grpSp>
          <p:nvGrpSpPr>
            <p:cNvPr id="282" name="Group 281">
              <a:extLst>
                <a:ext uri="{FF2B5EF4-FFF2-40B4-BE49-F238E27FC236}">
                  <a16:creationId xmlns:a16="http://schemas.microsoft.com/office/drawing/2014/main" id="{E98F5CBF-4B75-2B43-A162-3886F3C1FA84}"/>
                </a:ext>
              </a:extLst>
            </p:cNvPr>
            <p:cNvGrpSpPr/>
            <p:nvPr/>
          </p:nvGrpSpPr>
          <p:grpSpPr>
            <a:xfrm>
              <a:off x="2972116" y="3061036"/>
              <a:ext cx="456272" cy="369332"/>
              <a:chOff x="2248581" y="889960"/>
              <a:chExt cx="456272" cy="369332"/>
            </a:xfrm>
          </p:grpSpPr>
          <p:sp>
            <p:nvSpPr>
              <p:cNvPr id="297" name="Rectangle 296">
                <a:extLst>
                  <a:ext uri="{FF2B5EF4-FFF2-40B4-BE49-F238E27FC236}">
                    <a16:creationId xmlns:a16="http://schemas.microsoft.com/office/drawing/2014/main" id="{75328621-CC27-9647-BE16-43A5B9D95A07}"/>
                  </a:ext>
                </a:extLst>
              </p:cNvPr>
              <p:cNvSpPr/>
              <p:nvPr/>
            </p:nvSpPr>
            <p:spPr>
              <a:xfrm>
                <a:off x="2248581" y="983186"/>
                <a:ext cx="182880" cy="18288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98" name="TextBox 297">
                <a:extLst>
                  <a:ext uri="{FF2B5EF4-FFF2-40B4-BE49-F238E27FC236}">
                    <a16:creationId xmlns:a16="http://schemas.microsoft.com/office/drawing/2014/main" id="{69F29653-A824-CF4B-A770-B84625CA04B2}"/>
                  </a:ext>
                </a:extLst>
              </p:cNvPr>
              <p:cNvSpPr txBox="1"/>
              <p:nvPr/>
            </p:nvSpPr>
            <p:spPr>
              <a:xfrm>
                <a:off x="2396755" y="889960"/>
                <a:ext cx="308098" cy="369332"/>
              </a:xfrm>
              <a:prstGeom prst="rect">
                <a:avLst/>
              </a:prstGeom>
              <a:noFill/>
            </p:spPr>
            <p:txBody>
              <a:bodyPr wrap="none" rtlCol="0">
                <a:spAutoFit/>
              </a:bodyPr>
              <a:lstStyle/>
              <a:p>
                <a:r>
                  <a:rPr lang="en-GB" dirty="0"/>
                  <a:t>C</a:t>
                </a:r>
              </a:p>
            </p:txBody>
          </p:sp>
        </p:grpSp>
        <p:grpSp>
          <p:nvGrpSpPr>
            <p:cNvPr id="283" name="Group 282">
              <a:extLst>
                <a:ext uri="{FF2B5EF4-FFF2-40B4-BE49-F238E27FC236}">
                  <a16:creationId xmlns:a16="http://schemas.microsoft.com/office/drawing/2014/main" id="{8FA4CD3A-5A74-B543-9083-4D7DE547CB0A}"/>
                </a:ext>
              </a:extLst>
            </p:cNvPr>
            <p:cNvGrpSpPr/>
            <p:nvPr/>
          </p:nvGrpSpPr>
          <p:grpSpPr>
            <a:xfrm>
              <a:off x="3477954" y="3221981"/>
              <a:ext cx="468294" cy="369332"/>
              <a:chOff x="2248581" y="1731965"/>
              <a:chExt cx="468294" cy="369332"/>
            </a:xfrm>
          </p:grpSpPr>
          <p:sp>
            <p:nvSpPr>
              <p:cNvPr id="295" name="Rectangle 294">
                <a:extLst>
                  <a:ext uri="{FF2B5EF4-FFF2-40B4-BE49-F238E27FC236}">
                    <a16:creationId xmlns:a16="http://schemas.microsoft.com/office/drawing/2014/main" id="{9562B3E1-4097-BE41-ADE5-21D44BAD66EC}"/>
                  </a:ext>
                </a:extLst>
              </p:cNvPr>
              <p:cNvSpPr/>
              <p:nvPr/>
            </p:nvSpPr>
            <p:spPr>
              <a:xfrm>
                <a:off x="2248581" y="1825191"/>
                <a:ext cx="182880" cy="18288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6" name="TextBox 295">
                <a:extLst>
                  <a:ext uri="{FF2B5EF4-FFF2-40B4-BE49-F238E27FC236}">
                    <a16:creationId xmlns:a16="http://schemas.microsoft.com/office/drawing/2014/main" id="{A553685E-99DB-244B-A5BB-E724D64D0038}"/>
                  </a:ext>
                </a:extLst>
              </p:cNvPr>
              <p:cNvSpPr txBox="1"/>
              <p:nvPr/>
            </p:nvSpPr>
            <p:spPr>
              <a:xfrm>
                <a:off x="2384733" y="1731965"/>
                <a:ext cx="332142" cy="369332"/>
              </a:xfrm>
              <a:prstGeom prst="rect">
                <a:avLst/>
              </a:prstGeom>
              <a:noFill/>
            </p:spPr>
            <p:txBody>
              <a:bodyPr wrap="none" rtlCol="0">
                <a:spAutoFit/>
              </a:bodyPr>
              <a:lstStyle/>
              <a:p>
                <a:r>
                  <a:rPr lang="en-GB" dirty="0"/>
                  <a:t>U</a:t>
                </a:r>
              </a:p>
            </p:txBody>
          </p:sp>
        </p:grpSp>
        <p:sp>
          <p:nvSpPr>
            <p:cNvPr id="284" name="TextBox 283">
              <a:extLst>
                <a:ext uri="{FF2B5EF4-FFF2-40B4-BE49-F238E27FC236}">
                  <a16:creationId xmlns:a16="http://schemas.microsoft.com/office/drawing/2014/main" id="{B8BB1AD3-79AE-7D4E-B462-DE6A51CF079A}"/>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285" name="Right Arrow 284">
              <a:extLst>
                <a:ext uri="{FF2B5EF4-FFF2-40B4-BE49-F238E27FC236}">
                  <a16:creationId xmlns:a16="http://schemas.microsoft.com/office/drawing/2014/main" id="{7C8969A1-1BEE-9844-9BDC-0AEF7C40332C}"/>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86" name="TextBox 285">
              <a:extLst>
                <a:ext uri="{FF2B5EF4-FFF2-40B4-BE49-F238E27FC236}">
                  <a16:creationId xmlns:a16="http://schemas.microsoft.com/office/drawing/2014/main" id="{E9B83286-03F8-A748-A447-C4D0615BE847}"/>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287" name="Curved Connector 286">
              <a:extLst>
                <a:ext uri="{FF2B5EF4-FFF2-40B4-BE49-F238E27FC236}">
                  <a16:creationId xmlns:a16="http://schemas.microsoft.com/office/drawing/2014/main" id="{A8DCE139-82F3-594B-83A7-65449CF32506}"/>
                </a:ext>
              </a:extLst>
            </p:cNvPr>
            <p:cNvCxnSpPr>
              <a:cxnSpLocks/>
              <a:stCxn id="305"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8" name="Curved Connector 287">
              <a:extLst>
                <a:ext uri="{FF2B5EF4-FFF2-40B4-BE49-F238E27FC236}">
                  <a16:creationId xmlns:a16="http://schemas.microsoft.com/office/drawing/2014/main" id="{8EEF8716-C675-2048-9A02-8C76EA871FFA}"/>
                </a:ext>
              </a:extLst>
            </p:cNvPr>
            <p:cNvCxnSpPr>
              <a:cxnSpLocks/>
              <a:stCxn id="305"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9" name="Curved Connector 288">
              <a:extLst>
                <a:ext uri="{FF2B5EF4-FFF2-40B4-BE49-F238E27FC236}">
                  <a16:creationId xmlns:a16="http://schemas.microsoft.com/office/drawing/2014/main" id="{82CA82E0-D878-5348-9173-D98249052F94}"/>
                </a:ext>
              </a:extLst>
            </p:cNvPr>
            <p:cNvCxnSpPr>
              <a:cxnSpLocks/>
              <a:endCxn id="305"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0" name="Curved Connector 289">
              <a:extLst>
                <a:ext uri="{FF2B5EF4-FFF2-40B4-BE49-F238E27FC236}">
                  <a16:creationId xmlns:a16="http://schemas.microsoft.com/office/drawing/2014/main" id="{2369FEC9-3511-E449-AE08-D7B25FBB422F}"/>
                </a:ext>
              </a:extLst>
            </p:cNvPr>
            <p:cNvCxnSpPr>
              <a:cxnSpLocks/>
              <a:stCxn id="305"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1" name="Curved Connector 290">
              <a:extLst>
                <a:ext uri="{FF2B5EF4-FFF2-40B4-BE49-F238E27FC236}">
                  <a16:creationId xmlns:a16="http://schemas.microsoft.com/office/drawing/2014/main" id="{5F05F222-F4E5-3146-B6A1-AC769D14C25C}"/>
                </a:ext>
              </a:extLst>
            </p:cNvPr>
            <p:cNvCxnSpPr>
              <a:cxnSpLocks/>
              <a:stCxn id="305"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2" name="Curved Connector 291">
              <a:extLst>
                <a:ext uri="{FF2B5EF4-FFF2-40B4-BE49-F238E27FC236}">
                  <a16:creationId xmlns:a16="http://schemas.microsoft.com/office/drawing/2014/main" id="{18C33AA4-D52A-D845-83EB-C9A603B50962}"/>
                </a:ext>
              </a:extLst>
            </p:cNvPr>
            <p:cNvCxnSpPr>
              <a:cxnSpLocks/>
              <a:endCxn id="305"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3" name="Curved Connector 292">
              <a:extLst>
                <a:ext uri="{FF2B5EF4-FFF2-40B4-BE49-F238E27FC236}">
                  <a16:creationId xmlns:a16="http://schemas.microsoft.com/office/drawing/2014/main" id="{D8E4CD4E-0F0F-864D-ADAB-64B02B433E35}"/>
                </a:ext>
              </a:extLst>
            </p:cNvPr>
            <p:cNvCxnSpPr>
              <a:cxnSpLocks/>
              <a:stCxn id="305"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4" name="Curved Connector 293">
              <a:extLst>
                <a:ext uri="{FF2B5EF4-FFF2-40B4-BE49-F238E27FC236}">
                  <a16:creationId xmlns:a16="http://schemas.microsoft.com/office/drawing/2014/main" id="{8E7E385D-EC16-A541-BC39-23D7F937C14E}"/>
                </a:ext>
              </a:extLst>
            </p:cNvPr>
            <p:cNvCxnSpPr>
              <a:cxnSpLocks/>
              <a:endCxn id="305"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6" name="Rounded Rectangle 5">
            <a:extLst>
              <a:ext uri="{FF2B5EF4-FFF2-40B4-BE49-F238E27FC236}">
                <a16:creationId xmlns:a16="http://schemas.microsoft.com/office/drawing/2014/main" id="{2804573D-2D0F-5947-BF80-9F1550881AD5}"/>
              </a:ext>
            </a:extLst>
          </p:cNvPr>
          <p:cNvSpPr/>
          <p:nvPr/>
        </p:nvSpPr>
        <p:spPr>
          <a:xfrm>
            <a:off x="838199" y="364140"/>
            <a:ext cx="6119593" cy="109728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4400" dirty="0"/>
              <a:t>Central Dogma of Biology</a:t>
            </a:r>
          </a:p>
        </p:txBody>
      </p:sp>
    </p:spTree>
    <p:extLst>
      <p:ext uri="{BB962C8B-B14F-4D97-AF65-F5344CB8AC3E}">
        <p14:creationId xmlns:p14="http://schemas.microsoft.com/office/powerpoint/2010/main" val="3734322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208BB6-C6D0-9146-AC2D-70C4185C6501}"/>
              </a:ext>
            </a:extLst>
          </p:cNvPr>
          <p:cNvSpPr>
            <a:spLocks noGrp="1"/>
          </p:cNvSpPr>
          <p:nvPr>
            <p:ph idx="1"/>
          </p:nvPr>
        </p:nvSpPr>
        <p:spPr>
          <a:xfrm>
            <a:off x="838200" y="1747805"/>
            <a:ext cx="10515600" cy="5106954"/>
          </a:xfrm>
        </p:spPr>
        <p:txBody>
          <a:bodyPr>
            <a:normAutofit/>
          </a:bodyPr>
          <a:lstStyle/>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endParaRPr lang="en-US" sz="2400" dirty="0"/>
          </a:p>
        </p:txBody>
      </p:sp>
      <p:sp>
        <p:nvSpPr>
          <p:cNvPr id="202" name="Content Placeholder 2">
            <a:extLst>
              <a:ext uri="{FF2B5EF4-FFF2-40B4-BE49-F238E27FC236}">
                <a16:creationId xmlns:a16="http://schemas.microsoft.com/office/drawing/2014/main" id="{DDE6A4C4-FB2A-7C49-9665-844A19BCDADB}"/>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Genes are transcribed into RNA (mRNAs)</a:t>
            </a:r>
          </a:p>
        </p:txBody>
      </p:sp>
      <p:pic>
        <p:nvPicPr>
          <p:cNvPr id="91" name="Picture 90" descr="A picture containing background pattern&#10;&#10;Description automatically generated">
            <a:extLst>
              <a:ext uri="{FF2B5EF4-FFF2-40B4-BE49-F238E27FC236}">
                <a16:creationId xmlns:a16="http://schemas.microsoft.com/office/drawing/2014/main" id="{CC9EAE7E-3DCA-744E-AD8F-E2ED5E9F2BC6}"/>
              </a:ext>
            </a:extLst>
          </p:cNvPr>
          <p:cNvPicPr>
            <a:picLocks noChangeAspect="1"/>
          </p:cNvPicPr>
          <p:nvPr/>
        </p:nvPicPr>
        <p:blipFill>
          <a:blip r:embed="rId2"/>
          <a:stretch>
            <a:fillRect/>
          </a:stretch>
        </p:blipFill>
        <p:spPr>
          <a:xfrm>
            <a:off x="9956951" y="296695"/>
            <a:ext cx="1949513" cy="550738"/>
          </a:xfrm>
          <a:prstGeom prst="rect">
            <a:avLst/>
          </a:prstGeom>
        </p:spPr>
      </p:pic>
      <p:sp>
        <p:nvSpPr>
          <p:cNvPr id="4" name="Slide Number Placeholder 3">
            <a:extLst>
              <a:ext uri="{FF2B5EF4-FFF2-40B4-BE49-F238E27FC236}">
                <a16:creationId xmlns:a16="http://schemas.microsoft.com/office/drawing/2014/main" id="{3AA072A6-9A5C-CE41-B0C2-39DC030464C8}"/>
              </a:ext>
            </a:extLst>
          </p:cNvPr>
          <p:cNvSpPr>
            <a:spLocks noGrp="1"/>
          </p:cNvSpPr>
          <p:nvPr>
            <p:ph type="sldNum" sz="quarter" idx="12"/>
          </p:nvPr>
        </p:nvSpPr>
        <p:spPr/>
        <p:txBody>
          <a:bodyPr/>
          <a:lstStyle/>
          <a:p>
            <a:fld id="{488F6B55-2FBF-E645-B561-8271EEC5CE3D}" type="slidenum">
              <a:rPr lang="en-GB" smtClean="0"/>
              <a:t>4</a:t>
            </a:fld>
            <a:endParaRPr lang="en-GB"/>
          </a:p>
        </p:txBody>
      </p:sp>
      <p:grpSp>
        <p:nvGrpSpPr>
          <p:cNvPr id="263" name="Group 262">
            <a:extLst>
              <a:ext uri="{FF2B5EF4-FFF2-40B4-BE49-F238E27FC236}">
                <a16:creationId xmlns:a16="http://schemas.microsoft.com/office/drawing/2014/main" id="{42EEC048-7ECD-0047-9095-FE7715205576}"/>
              </a:ext>
            </a:extLst>
          </p:cNvPr>
          <p:cNvGrpSpPr/>
          <p:nvPr/>
        </p:nvGrpSpPr>
        <p:grpSpPr>
          <a:xfrm>
            <a:off x="838200" y="2673697"/>
            <a:ext cx="9965174" cy="3172409"/>
            <a:chOff x="838200" y="2673697"/>
            <a:chExt cx="9965174" cy="3172409"/>
          </a:xfrm>
        </p:grpSpPr>
        <p:grpSp>
          <p:nvGrpSpPr>
            <p:cNvPr id="264" name="Group 263">
              <a:extLst>
                <a:ext uri="{FF2B5EF4-FFF2-40B4-BE49-F238E27FC236}">
                  <a16:creationId xmlns:a16="http://schemas.microsoft.com/office/drawing/2014/main" id="{32114BEC-F682-E346-892E-69D90F3D7735}"/>
                </a:ext>
              </a:extLst>
            </p:cNvPr>
            <p:cNvGrpSpPr/>
            <p:nvPr/>
          </p:nvGrpSpPr>
          <p:grpSpPr>
            <a:xfrm>
              <a:off x="1803234" y="2716733"/>
              <a:ext cx="914403" cy="2609590"/>
              <a:chOff x="1017715" y="1074626"/>
              <a:chExt cx="914403" cy="2609590"/>
            </a:xfrm>
          </p:grpSpPr>
          <p:sp>
            <p:nvSpPr>
              <p:cNvPr id="323" name="Rectangle 322">
                <a:extLst>
                  <a:ext uri="{FF2B5EF4-FFF2-40B4-BE49-F238E27FC236}">
                    <a16:creationId xmlns:a16="http://schemas.microsoft.com/office/drawing/2014/main" id="{65597B32-CBA9-C44C-BC24-8609F99638A3}"/>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4" name="Rectangle 323">
                <a:extLst>
                  <a:ext uri="{FF2B5EF4-FFF2-40B4-BE49-F238E27FC236}">
                    <a16:creationId xmlns:a16="http://schemas.microsoft.com/office/drawing/2014/main" id="{C1850FC6-75E2-B748-8240-2C249FB77502}"/>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5" name="Rectangle 324">
                <a:extLst>
                  <a:ext uri="{FF2B5EF4-FFF2-40B4-BE49-F238E27FC236}">
                    <a16:creationId xmlns:a16="http://schemas.microsoft.com/office/drawing/2014/main" id="{60166379-6B4A-9447-941B-8A8D1EF0966D}"/>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6" name="Rectangle 325">
                <a:extLst>
                  <a:ext uri="{FF2B5EF4-FFF2-40B4-BE49-F238E27FC236}">
                    <a16:creationId xmlns:a16="http://schemas.microsoft.com/office/drawing/2014/main" id="{57D3829E-C196-344D-8E18-46C26FD6BBF7}"/>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27" name="Rectangle 326">
                <a:extLst>
                  <a:ext uri="{FF2B5EF4-FFF2-40B4-BE49-F238E27FC236}">
                    <a16:creationId xmlns:a16="http://schemas.microsoft.com/office/drawing/2014/main" id="{BE5984B5-218F-E643-A3EF-5B1F28FD4C3E}"/>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8" name="Rectangle 327">
                <a:extLst>
                  <a:ext uri="{FF2B5EF4-FFF2-40B4-BE49-F238E27FC236}">
                    <a16:creationId xmlns:a16="http://schemas.microsoft.com/office/drawing/2014/main" id="{E16E8928-9640-1A43-8FE9-F07842E0D6D2}"/>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9" name="Rectangle 328">
                <a:extLst>
                  <a:ext uri="{FF2B5EF4-FFF2-40B4-BE49-F238E27FC236}">
                    <a16:creationId xmlns:a16="http://schemas.microsoft.com/office/drawing/2014/main" id="{28813A9D-24B3-7449-A61D-0C1551D05A88}"/>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0" name="Rectangle 329">
                <a:extLst>
                  <a:ext uri="{FF2B5EF4-FFF2-40B4-BE49-F238E27FC236}">
                    <a16:creationId xmlns:a16="http://schemas.microsoft.com/office/drawing/2014/main" id="{2261D838-4B2F-B143-8A1C-0DAAABE9DFCC}"/>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1" name="Rectangle 330">
                <a:extLst>
                  <a:ext uri="{FF2B5EF4-FFF2-40B4-BE49-F238E27FC236}">
                    <a16:creationId xmlns:a16="http://schemas.microsoft.com/office/drawing/2014/main" id="{7B6E5947-161D-7A45-B62D-87CFA0934764}"/>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2" name="Rectangle 331">
                <a:extLst>
                  <a:ext uri="{FF2B5EF4-FFF2-40B4-BE49-F238E27FC236}">
                    <a16:creationId xmlns:a16="http://schemas.microsoft.com/office/drawing/2014/main" id="{095661AB-2B75-B84B-81C9-4BC5E0ACCB21}"/>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3" name="Rectangle 332">
                <a:extLst>
                  <a:ext uri="{FF2B5EF4-FFF2-40B4-BE49-F238E27FC236}">
                    <a16:creationId xmlns:a16="http://schemas.microsoft.com/office/drawing/2014/main" id="{21DE0AF7-6D0A-2341-96CD-0D6463D8DB1A}"/>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4" name="Rectangle 333">
                <a:extLst>
                  <a:ext uri="{FF2B5EF4-FFF2-40B4-BE49-F238E27FC236}">
                    <a16:creationId xmlns:a16="http://schemas.microsoft.com/office/drawing/2014/main" id="{B84D86B2-1D3F-3346-AD20-643AE667039D}"/>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5" name="Rectangle 334">
                <a:extLst>
                  <a:ext uri="{FF2B5EF4-FFF2-40B4-BE49-F238E27FC236}">
                    <a16:creationId xmlns:a16="http://schemas.microsoft.com/office/drawing/2014/main" id="{75EDB0E2-CD54-1C4F-9C44-0DA597E225C8}"/>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6" name="Rectangle 335">
                <a:extLst>
                  <a:ext uri="{FF2B5EF4-FFF2-40B4-BE49-F238E27FC236}">
                    <a16:creationId xmlns:a16="http://schemas.microsoft.com/office/drawing/2014/main" id="{4174FDC1-4D27-9B46-B48A-CB5869BE7408}"/>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7" name="Rectangle 336">
                <a:extLst>
                  <a:ext uri="{FF2B5EF4-FFF2-40B4-BE49-F238E27FC236}">
                    <a16:creationId xmlns:a16="http://schemas.microsoft.com/office/drawing/2014/main" id="{7C067F4B-C295-704A-894A-106E8D7CB96B}"/>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8" name="Rectangle 337">
                <a:extLst>
                  <a:ext uri="{FF2B5EF4-FFF2-40B4-BE49-F238E27FC236}">
                    <a16:creationId xmlns:a16="http://schemas.microsoft.com/office/drawing/2014/main" id="{CA1AE5D0-66A5-1341-9F64-8C2B5A539CED}"/>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9" name="Rectangle 338">
                <a:extLst>
                  <a:ext uri="{FF2B5EF4-FFF2-40B4-BE49-F238E27FC236}">
                    <a16:creationId xmlns:a16="http://schemas.microsoft.com/office/drawing/2014/main" id="{2216A87A-383B-7A4D-A239-581FA6120A01}"/>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0" name="Rectangle 339">
                <a:extLst>
                  <a:ext uri="{FF2B5EF4-FFF2-40B4-BE49-F238E27FC236}">
                    <a16:creationId xmlns:a16="http://schemas.microsoft.com/office/drawing/2014/main" id="{6F69366E-E998-B040-9954-E7B1373C7F7B}"/>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1" name="Rectangle 340">
                <a:extLst>
                  <a:ext uri="{FF2B5EF4-FFF2-40B4-BE49-F238E27FC236}">
                    <a16:creationId xmlns:a16="http://schemas.microsoft.com/office/drawing/2014/main" id="{B353E05B-C823-2844-BC6C-2CDDB40883CC}"/>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2" name="Rectangle 341">
                <a:extLst>
                  <a:ext uri="{FF2B5EF4-FFF2-40B4-BE49-F238E27FC236}">
                    <a16:creationId xmlns:a16="http://schemas.microsoft.com/office/drawing/2014/main" id="{48DA6810-A68C-4040-9CF3-F9E8B14D0CB3}"/>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3" name="Rectangle 342">
                <a:extLst>
                  <a:ext uri="{FF2B5EF4-FFF2-40B4-BE49-F238E27FC236}">
                    <a16:creationId xmlns:a16="http://schemas.microsoft.com/office/drawing/2014/main" id="{07BD8F3A-16E8-A344-B321-D55AA6D776EB}"/>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4" name="Rectangle 343">
                <a:extLst>
                  <a:ext uri="{FF2B5EF4-FFF2-40B4-BE49-F238E27FC236}">
                    <a16:creationId xmlns:a16="http://schemas.microsoft.com/office/drawing/2014/main" id="{7C0742B9-B50C-7548-A573-A798E4080A9A}"/>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5" name="Rectangle 344">
                <a:extLst>
                  <a:ext uri="{FF2B5EF4-FFF2-40B4-BE49-F238E27FC236}">
                    <a16:creationId xmlns:a16="http://schemas.microsoft.com/office/drawing/2014/main" id="{ABE97944-8189-D74A-A2E2-7D3D464187B7}"/>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6" name="Rectangle 345">
                <a:extLst>
                  <a:ext uri="{FF2B5EF4-FFF2-40B4-BE49-F238E27FC236}">
                    <a16:creationId xmlns:a16="http://schemas.microsoft.com/office/drawing/2014/main" id="{EE8B1E4C-D1B1-1C41-A9E0-3EC8B42F21F7}"/>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47" name="Group 346">
                <a:extLst>
                  <a:ext uri="{FF2B5EF4-FFF2-40B4-BE49-F238E27FC236}">
                    <a16:creationId xmlns:a16="http://schemas.microsoft.com/office/drawing/2014/main" id="{EB56A85A-1CFD-1247-834C-8551CBE607BD}"/>
                  </a:ext>
                </a:extLst>
              </p:cNvPr>
              <p:cNvGrpSpPr/>
              <p:nvPr/>
            </p:nvGrpSpPr>
            <p:grpSpPr>
              <a:xfrm>
                <a:off x="1017718" y="1074626"/>
                <a:ext cx="914400" cy="2609590"/>
                <a:chOff x="1017718" y="1074626"/>
                <a:chExt cx="914400" cy="2609590"/>
              </a:xfrm>
            </p:grpSpPr>
            <p:sp>
              <p:nvSpPr>
                <p:cNvPr id="348" name="Freeform 347">
                  <a:extLst>
                    <a:ext uri="{FF2B5EF4-FFF2-40B4-BE49-F238E27FC236}">
                      <a16:creationId xmlns:a16="http://schemas.microsoft.com/office/drawing/2014/main" id="{B16A0524-5FE8-7941-8BA1-AC45787B8ADE}"/>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9" name="Freeform 348">
                  <a:extLst>
                    <a:ext uri="{FF2B5EF4-FFF2-40B4-BE49-F238E27FC236}">
                      <a16:creationId xmlns:a16="http://schemas.microsoft.com/office/drawing/2014/main" id="{B8C62497-F087-C34E-AAB2-7E9476138BA5}"/>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0" name="Freeform 349">
                  <a:extLst>
                    <a:ext uri="{FF2B5EF4-FFF2-40B4-BE49-F238E27FC236}">
                      <a16:creationId xmlns:a16="http://schemas.microsoft.com/office/drawing/2014/main" id="{27EAAD2E-ABF2-814A-9B19-25F254E4C170}"/>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1" name="Freeform 350">
                  <a:extLst>
                    <a:ext uri="{FF2B5EF4-FFF2-40B4-BE49-F238E27FC236}">
                      <a16:creationId xmlns:a16="http://schemas.microsoft.com/office/drawing/2014/main" id="{49FC1361-D132-7D44-B5EA-532279F90278}"/>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2" name="Freeform 351">
                  <a:extLst>
                    <a:ext uri="{FF2B5EF4-FFF2-40B4-BE49-F238E27FC236}">
                      <a16:creationId xmlns:a16="http://schemas.microsoft.com/office/drawing/2014/main" id="{77720F68-A642-274A-AB38-49D955DAF48A}"/>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3" name="Freeform 352">
                  <a:extLst>
                    <a:ext uri="{FF2B5EF4-FFF2-40B4-BE49-F238E27FC236}">
                      <a16:creationId xmlns:a16="http://schemas.microsoft.com/office/drawing/2014/main" id="{4D26951E-052C-2641-A206-92E7F7D33BCB}"/>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65" name="Group 264">
              <a:extLst>
                <a:ext uri="{FF2B5EF4-FFF2-40B4-BE49-F238E27FC236}">
                  <a16:creationId xmlns:a16="http://schemas.microsoft.com/office/drawing/2014/main" id="{9A368A51-F5AD-644A-9302-B4E93C6DC98F}"/>
                </a:ext>
              </a:extLst>
            </p:cNvPr>
            <p:cNvGrpSpPr/>
            <p:nvPr/>
          </p:nvGrpSpPr>
          <p:grpSpPr>
            <a:xfrm>
              <a:off x="4110383" y="2678639"/>
              <a:ext cx="917863" cy="2602280"/>
              <a:chOff x="3499959" y="1036532"/>
              <a:chExt cx="917863" cy="2602280"/>
            </a:xfrm>
          </p:grpSpPr>
          <p:sp>
            <p:nvSpPr>
              <p:cNvPr id="307" name="Rectangle 306">
                <a:extLst>
                  <a:ext uri="{FF2B5EF4-FFF2-40B4-BE49-F238E27FC236}">
                    <a16:creationId xmlns:a16="http://schemas.microsoft.com/office/drawing/2014/main" id="{77392EA0-CBBC-2649-AEE7-989C3FCC92B9}"/>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8" name="Rectangle 307">
                <a:extLst>
                  <a:ext uri="{FF2B5EF4-FFF2-40B4-BE49-F238E27FC236}">
                    <a16:creationId xmlns:a16="http://schemas.microsoft.com/office/drawing/2014/main" id="{E40BB206-79A1-1C49-BD75-0AC80FEF1810}"/>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9" name="Rectangle 308">
                <a:extLst>
                  <a:ext uri="{FF2B5EF4-FFF2-40B4-BE49-F238E27FC236}">
                    <a16:creationId xmlns:a16="http://schemas.microsoft.com/office/drawing/2014/main" id="{BEEB59DF-1B77-3E43-9796-14A015BAB7A4}"/>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0" name="Rectangle 309">
                <a:extLst>
                  <a:ext uri="{FF2B5EF4-FFF2-40B4-BE49-F238E27FC236}">
                    <a16:creationId xmlns:a16="http://schemas.microsoft.com/office/drawing/2014/main" id="{7FEDC2E8-36D9-684E-8CB8-0799573CF083}"/>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11" name="Rectangle 310">
                <a:extLst>
                  <a:ext uri="{FF2B5EF4-FFF2-40B4-BE49-F238E27FC236}">
                    <a16:creationId xmlns:a16="http://schemas.microsoft.com/office/drawing/2014/main" id="{6C9CC830-4E6D-E940-9DCD-2168D9991C42}"/>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2" name="Rectangle 311">
                <a:extLst>
                  <a:ext uri="{FF2B5EF4-FFF2-40B4-BE49-F238E27FC236}">
                    <a16:creationId xmlns:a16="http://schemas.microsoft.com/office/drawing/2014/main" id="{383574E7-941F-3F41-8D88-2CADA322042D}"/>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3" name="Rectangle 312">
                <a:extLst>
                  <a:ext uri="{FF2B5EF4-FFF2-40B4-BE49-F238E27FC236}">
                    <a16:creationId xmlns:a16="http://schemas.microsoft.com/office/drawing/2014/main" id="{C4367725-03F1-7F4F-83AE-B58B29778A73}"/>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4" name="Rectangle 313">
                <a:extLst>
                  <a:ext uri="{FF2B5EF4-FFF2-40B4-BE49-F238E27FC236}">
                    <a16:creationId xmlns:a16="http://schemas.microsoft.com/office/drawing/2014/main" id="{CA20CC80-FC95-744C-9C77-C517F9109A9E}"/>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5" name="Rectangle 314">
                <a:extLst>
                  <a:ext uri="{FF2B5EF4-FFF2-40B4-BE49-F238E27FC236}">
                    <a16:creationId xmlns:a16="http://schemas.microsoft.com/office/drawing/2014/main" id="{05FB0144-7C13-6849-B27E-567D4C992BA6}"/>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6" name="Rectangle 315">
                <a:extLst>
                  <a:ext uri="{FF2B5EF4-FFF2-40B4-BE49-F238E27FC236}">
                    <a16:creationId xmlns:a16="http://schemas.microsoft.com/office/drawing/2014/main" id="{F0346F54-A22C-2E48-91AF-0717A23FEEEE}"/>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7" name="Rectangle 316">
                <a:extLst>
                  <a:ext uri="{FF2B5EF4-FFF2-40B4-BE49-F238E27FC236}">
                    <a16:creationId xmlns:a16="http://schemas.microsoft.com/office/drawing/2014/main" id="{B1A0AE51-FC92-EB45-9DE1-0B531AA8F050}"/>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8" name="Rectangle 317">
                <a:extLst>
                  <a:ext uri="{FF2B5EF4-FFF2-40B4-BE49-F238E27FC236}">
                    <a16:creationId xmlns:a16="http://schemas.microsoft.com/office/drawing/2014/main" id="{63C96042-E715-9543-B098-A75F21A65417}"/>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19" name="Group 318">
                <a:extLst>
                  <a:ext uri="{FF2B5EF4-FFF2-40B4-BE49-F238E27FC236}">
                    <a16:creationId xmlns:a16="http://schemas.microsoft.com/office/drawing/2014/main" id="{A67ED083-CD05-B449-80EA-78F7797B4ECA}"/>
                  </a:ext>
                </a:extLst>
              </p:cNvPr>
              <p:cNvGrpSpPr/>
              <p:nvPr/>
            </p:nvGrpSpPr>
            <p:grpSpPr>
              <a:xfrm>
                <a:off x="3499959" y="1036532"/>
                <a:ext cx="914400" cy="2602280"/>
                <a:chOff x="3499959" y="1036532"/>
                <a:chExt cx="914400" cy="2602280"/>
              </a:xfrm>
            </p:grpSpPr>
            <p:sp>
              <p:nvSpPr>
                <p:cNvPr id="320" name="Freeform 319">
                  <a:extLst>
                    <a:ext uri="{FF2B5EF4-FFF2-40B4-BE49-F238E27FC236}">
                      <a16:creationId xmlns:a16="http://schemas.microsoft.com/office/drawing/2014/main" id="{73A1D958-4371-F04C-A183-9E3BAFC440DD}"/>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1" name="Freeform 320">
                  <a:extLst>
                    <a:ext uri="{FF2B5EF4-FFF2-40B4-BE49-F238E27FC236}">
                      <a16:creationId xmlns:a16="http://schemas.microsoft.com/office/drawing/2014/main" id="{D70BE2CC-1153-6647-9AC7-77EA37265BB1}"/>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22" name="Freeform 321">
                  <a:extLst>
                    <a:ext uri="{FF2B5EF4-FFF2-40B4-BE49-F238E27FC236}">
                      <a16:creationId xmlns:a16="http://schemas.microsoft.com/office/drawing/2014/main" id="{151A9ABD-443D-4243-97FD-E6F35582FD5B}"/>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266" name="Freeform 265">
              <a:extLst>
                <a:ext uri="{FF2B5EF4-FFF2-40B4-BE49-F238E27FC236}">
                  <a16:creationId xmlns:a16="http://schemas.microsoft.com/office/drawing/2014/main" id="{8A64DF6D-A0B8-CD45-AC6F-A43B015291C4}"/>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7" name="Right Arrow 266">
              <a:extLst>
                <a:ext uri="{FF2B5EF4-FFF2-40B4-BE49-F238E27FC236}">
                  <a16:creationId xmlns:a16="http://schemas.microsoft.com/office/drawing/2014/main" id="{3E9AE6F0-0130-2045-B328-C37D30D6780B}"/>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68" name="Right Arrow 267">
              <a:extLst>
                <a:ext uri="{FF2B5EF4-FFF2-40B4-BE49-F238E27FC236}">
                  <a16:creationId xmlns:a16="http://schemas.microsoft.com/office/drawing/2014/main" id="{2050B80C-D041-904F-A9A3-CE210329308D}"/>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9" name="Right Arrow 268">
              <a:extLst>
                <a:ext uri="{FF2B5EF4-FFF2-40B4-BE49-F238E27FC236}">
                  <a16:creationId xmlns:a16="http://schemas.microsoft.com/office/drawing/2014/main" id="{FB1F4C20-1ADF-444C-B75C-8366C50B4A35}"/>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70" name="Group 269">
              <a:extLst>
                <a:ext uri="{FF2B5EF4-FFF2-40B4-BE49-F238E27FC236}">
                  <a16:creationId xmlns:a16="http://schemas.microsoft.com/office/drawing/2014/main" id="{62F47F74-AE14-FF41-8AE4-18382DD67A50}"/>
                </a:ext>
              </a:extLst>
            </p:cNvPr>
            <p:cNvGrpSpPr/>
            <p:nvPr/>
          </p:nvGrpSpPr>
          <p:grpSpPr>
            <a:xfrm>
              <a:off x="9581446" y="3313599"/>
              <a:ext cx="1027522" cy="768068"/>
              <a:chOff x="9522764" y="1731397"/>
              <a:chExt cx="1027522" cy="768068"/>
            </a:xfrm>
          </p:grpSpPr>
          <p:sp>
            <p:nvSpPr>
              <p:cNvPr id="305" name="Oval 304">
                <a:extLst>
                  <a:ext uri="{FF2B5EF4-FFF2-40B4-BE49-F238E27FC236}">
                    <a16:creationId xmlns:a16="http://schemas.microsoft.com/office/drawing/2014/main" id="{C5AB31E1-2A22-074B-A58B-6FA27EFB5191}"/>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6" name="Oval 305">
                <a:extLst>
                  <a:ext uri="{FF2B5EF4-FFF2-40B4-BE49-F238E27FC236}">
                    <a16:creationId xmlns:a16="http://schemas.microsoft.com/office/drawing/2014/main" id="{C2A6472B-DF70-C246-A204-108F6183CA2F}"/>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1" name="TextBox 270">
              <a:extLst>
                <a:ext uri="{FF2B5EF4-FFF2-40B4-BE49-F238E27FC236}">
                  <a16:creationId xmlns:a16="http://schemas.microsoft.com/office/drawing/2014/main" id="{7A1870BC-C0FD-B344-AA62-E561BB636D8D}"/>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272" name="TextBox 271">
              <a:extLst>
                <a:ext uri="{FF2B5EF4-FFF2-40B4-BE49-F238E27FC236}">
                  <a16:creationId xmlns:a16="http://schemas.microsoft.com/office/drawing/2014/main" id="{E49103F6-BF1E-0C44-AB9C-00A98AD33809}"/>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273" name="TextBox 272">
              <a:extLst>
                <a:ext uri="{FF2B5EF4-FFF2-40B4-BE49-F238E27FC236}">
                  <a16:creationId xmlns:a16="http://schemas.microsoft.com/office/drawing/2014/main" id="{AE19F2B9-3BA6-8041-BA2C-27B913A97FF6}"/>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274" name="TextBox 273">
              <a:extLst>
                <a:ext uri="{FF2B5EF4-FFF2-40B4-BE49-F238E27FC236}">
                  <a16:creationId xmlns:a16="http://schemas.microsoft.com/office/drawing/2014/main" id="{4E0A4576-BE4C-9248-B201-D13F48C1DCB0}"/>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275" name="TextBox 274">
              <a:extLst>
                <a:ext uri="{FF2B5EF4-FFF2-40B4-BE49-F238E27FC236}">
                  <a16:creationId xmlns:a16="http://schemas.microsoft.com/office/drawing/2014/main" id="{B05E1447-C260-984D-BC30-E37C372744A8}"/>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276" name="TextBox 275">
              <a:extLst>
                <a:ext uri="{FF2B5EF4-FFF2-40B4-BE49-F238E27FC236}">
                  <a16:creationId xmlns:a16="http://schemas.microsoft.com/office/drawing/2014/main" id="{396D1170-B976-F848-BA38-A2182294BE97}"/>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277" name="TextBox 276">
              <a:extLst>
                <a:ext uri="{FF2B5EF4-FFF2-40B4-BE49-F238E27FC236}">
                  <a16:creationId xmlns:a16="http://schemas.microsoft.com/office/drawing/2014/main" id="{D1E5E3D0-1892-1942-8FD6-706035903889}"/>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278" name="U-Turn Arrow 277">
              <a:extLst>
                <a:ext uri="{FF2B5EF4-FFF2-40B4-BE49-F238E27FC236}">
                  <a16:creationId xmlns:a16="http://schemas.microsoft.com/office/drawing/2014/main" id="{713333F5-03FC-F340-B678-10FB2427FA82}"/>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nvGrpSpPr>
            <p:cNvPr id="279" name="Group 278">
              <a:extLst>
                <a:ext uri="{FF2B5EF4-FFF2-40B4-BE49-F238E27FC236}">
                  <a16:creationId xmlns:a16="http://schemas.microsoft.com/office/drawing/2014/main" id="{4179F4E2-1583-E34B-91A0-E880EB751C34}"/>
                </a:ext>
              </a:extLst>
            </p:cNvPr>
            <p:cNvGrpSpPr/>
            <p:nvPr/>
          </p:nvGrpSpPr>
          <p:grpSpPr>
            <a:xfrm>
              <a:off x="3477954" y="2673697"/>
              <a:ext cx="461081" cy="369332"/>
              <a:chOff x="2248581" y="1187751"/>
              <a:chExt cx="461081" cy="369332"/>
            </a:xfrm>
          </p:grpSpPr>
          <p:sp>
            <p:nvSpPr>
              <p:cNvPr id="303" name="Rectangle 302">
                <a:extLst>
                  <a:ext uri="{FF2B5EF4-FFF2-40B4-BE49-F238E27FC236}">
                    <a16:creationId xmlns:a16="http://schemas.microsoft.com/office/drawing/2014/main" id="{57380709-93A2-7544-A559-C4848330360C}"/>
                  </a:ext>
                </a:extLst>
              </p:cNvPr>
              <p:cNvSpPr/>
              <p:nvPr/>
            </p:nvSpPr>
            <p:spPr>
              <a:xfrm>
                <a:off x="2248581" y="1280977"/>
                <a:ext cx="182880" cy="182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4" name="TextBox 303">
                <a:extLst>
                  <a:ext uri="{FF2B5EF4-FFF2-40B4-BE49-F238E27FC236}">
                    <a16:creationId xmlns:a16="http://schemas.microsoft.com/office/drawing/2014/main" id="{8350435F-0D69-AF43-99DA-962A4864AA18}"/>
                  </a:ext>
                </a:extLst>
              </p:cNvPr>
              <p:cNvSpPr txBox="1"/>
              <p:nvPr/>
            </p:nvSpPr>
            <p:spPr>
              <a:xfrm>
                <a:off x="2391946" y="1187751"/>
                <a:ext cx="317716" cy="369332"/>
              </a:xfrm>
              <a:prstGeom prst="rect">
                <a:avLst/>
              </a:prstGeom>
              <a:noFill/>
            </p:spPr>
            <p:txBody>
              <a:bodyPr wrap="none" rtlCol="0">
                <a:spAutoFit/>
              </a:bodyPr>
              <a:lstStyle/>
              <a:p>
                <a:r>
                  <a:rPr lang="en-GB" dirty="0"/>
                  <a:t>A</a:t>
                </a:r>
              </a:p>
            </p:txBody>
          </p:sp>
        </p:grpSp>
        <p:grpSp>
          <p:nvGrpSpPr>
            <p:cNvPr id="280" name="Group 279">
              <a:extLst>
                <a:ext uri="{FF2B5EF4-FFF2-40B4-BE49-F238E27FC236}">
                  <a16:creationId xmlns:a16="http://schemas.microsoft.com/office/drawing/2014/main" id="{3FA199BE-FC14-5E44-AD8B-77C7A3336E29}"/>
                </a:ext>
              </a:extLst>
            </p:cNvPr>
            <p:cNvGrpSpPr/>
            <p:nvPr/>
          </p:nvGrpSpPr>
          <p:grpSpPr>
            <a:xfrm>
              <a:off x="3477954" y="2947839"/>
              <a:ext cx="450661" cy="369332"/>
              <a:chOff x="2248581" y="1458965"/>
              <a:chExt cx="450661" cy="369332"/>
            </a:xfrm>
          </p:grpSpPr>
          <p:sp>
            <p:nvSpPr>
              <p:cNvPr id="301" name="Rectangle 300">
                <a:extLst>
                  <a:ext uri="{FF2B5EF4-FFF2-40B4-BE49-F238E27FC236}">
                    <a16:creationId xmlns:a16="http://schemas.microsoft.com/office/drawing/2014/main" id="{F7599BF2-E965-9D42-9BEF-8F92931B0D02}"/>
                  </a:ext>
                </a:extLst>
              </p:cNvPr>
              <p:cNvSpPr/>
              <p:nvPr/>
            </p:nvSpPr>
            <p:spPr>
              <a:xfrm>
                <a:off x="2248581" y="1552191"/>
                <a:ext cx="182880" cy="18288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2" name="TextBox 301">
                <a:extLst>
                  <a:ext uri="{FF2B5EF4-FFF2-40B4-BE49-F238E27FC236}">
                    <a16:creationId xmlns:a16="http://schemas.microsoft.com/office/drawing/2014/main" id="{D9ECD8B3-522C-6B4D-A824-EF9833DBB077}"/>
                  </a:ext>
                </a:extLst>
              </p:cNvPr>
              <p:cNvSpPr txBox="1"/>
              <p:nvPr/>
            </p:nvSpPr>
            <p:spPr>
              <a:xfrm>
                <a:off x="2402366" y="1458965"/>
                <a:ext cx="296876" cy="369332"/>
              </a:xfrm>
              <a:prstGeom prst="rect">
                <a:avLst/>
              </a:prstGeom>
              <a:noFill/>
            </p:spPr>
            <p:txBody>
              <a:bodyPr wrap="none" rtlCol="0">
                <a:spAutoFit/>
              </a:bodyPr>
              <a:lstStyle/>
              <a:p>
                <a:r>
                  <a:rPr lang="en-GB" dirty="0"/>
                  <a:t>T</a:t>
                </a:r>
              </a:p>
            </p:txBody>
          </p:sp>
        </p:grpSp>
        <p:grpSp>
          <p:nvGrpSpPr>
            <p:cNvPr id="281" name="Group 280">
              <a:extLst>
                <a:ext uri="{FF2B5EF4-FFF2-40B4-BE49-F238E27FC236}">
                  <a16:creationId xmlns:a16="http://schemas.microsoft.com/office/drawing/2014/main" id="{6FE1E982-4895-3F4D-AB39-228AA93B0DB8}"/>
                </a:ext>
              </a:extLst>
            </p:cNvPr>
            <p:cNvGrpSpPr/>
            <p:nvPr/>
          </p:nvGrpSpPr>
          <p:grpSpPr>
            <a:xfrm>
              <a:off x="2972116" y="2786894"/>
              <a:ext cx="467493" cy="369332"/>
              <a:chOff x="2248581" y="635397"/>
              <a:chExt cx="467493" cy="369332"/>
            </a:xfrm>
          </p:grpSpPr>
          <p:sp>
            <p:nvSpPr>
              <p:cNvPr id="299" name="Rectangle 298">
                <a:extLst>
                  <a:ext uri="{FF2B5EF4-FFF2-40B4-BE49-F238E27FC236}">
                    <a16:creationId xmlns:a16="http://schemas.microsoft.com/office/drawing/2014/main" id="{4329E022-69D3-C448-B936-568BE7C4A324}"/>
                  </a:ext>
                </a:extLst>
              </p:cNvPr>
              <p:cNvSpPr/>
              <p:nvPr/>
            </p:nvSpPr>
            <p:spPr>
              <a:xfrm>
                <a:off x="2248581" y="728623"/>
                <a:ext cx="182880" cy="1828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0" name="TextBox 299">
                <a:extLst>
                  <a:ext uri="{FF2B5EF4-FFF2-40B4-BE49-F238E27FC236}">
                    <a16:creationId xmlns:a16="http://schemas.microsoft.com/office/drawing/2014/main" id="{820055F0-F421-B447-9A56-68B8C6726C6C}"/>
                  </a:ext>
                </a:extLst>
              </p:cNvPr>
              <p:cNvSpPr txBox="1"/>
              <p:nvPr/>
            </p:nvSpPr>
            <p:spPr>
              <a:xfrm>
                <a:off x="2385534" y="635397"/>
                <a:ext cx="330540" cy="369332"/>
              </a:xfrm>
              <a:prstGeom prst="rect">
                <a:avLst/>
              </a:prstGeom>
              <a:noFill/>
            </p:spPr>
            <p:txBody>
              <a:bodyPr wrap="none" rtlCol="0">
                <a:spAutoFit/>
              </a:bodyPr>
              <a:lstStyle/>
              <a:p>
                <a:r>
                  <a:rPr lang="en-GB" dirty="0"/>
                  <a:t>G</a:t>
                </a:r>
              </a:p>
            </p:txBody>
          </p:sp>
        </p:grpSp>
        <p:grpSp>
          <p:nvGrpSpPr>
            <p:cNvPr id="282" name="Group 281">
              <a:extLst>
                <a:ext uri="{FF2B5EF4-FFF2-40B4-BE49-F238E27FC236}">
                  <a16:creationId xmlns:a16="http://schemas.microsoft.com/office/drawing/2014/main" id="{2ADB1DD9-BC2F-D54B-81C2-B8B35994D4A6}"/>
                </a:ext>
              </a:extLst>
            </p:cNvPr>
            <p:cNvGrpSpPr/>
            <p:nvPr/>
          </p:nvGrpSpPr>
          <p:grpSpPr>
            <a:xfrm>
              <a:off x="2972116" y="3061036"/>
              <a:ext cx="456272" cy="369332"/>
              <a:chOff x="2248581" y="889960"/>
              <a:chExt cx="456272" cy="369332"/>
            </a:xfrm>
          </p:grpSpPr>
          <p:sp>
            <p:nvSpPr>
              <p:cNvPr id="297" name="Rectangle 296">
                <a:extLst>
                  <a:ext uri="{FF2B5EF4-FFF2-40B4-BE49-F238E27FC236}">
                    <a16:creationId xmlns:a16="http://schemas.microsoft.com/office/drawing/2014/main" id="{5A5262AB-EE60-7E43-A6E5-F4EFF432FCB7}"/>
                  </a:ext>
                </a:extLst>
              </p:cNvPr>
              <p:cNvSpPr/>
              <p:nvPr/>
            </p:nvSpPr>
            <p:spPr>
              <a:xfrm>
                <a:off x="2248581" y="983186"/>
                <a:ext cx="182880" cy="18288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98" name="TextBox 297">
                <a:extLst>
                  <a:ext uri="{FF2B5EF4-FFF2-40B4-BE49-F238E27FC236}">
                    <a16:creationId xmlns:a16="http://schemas.microsoft.com/office/drawing/2014/main" id="{22B67DD6-B1CD-4447-8F89-B49CEB0F08C7}"/>
                  </a:ext>
                </a:extLst>
              </p:cNvPr>
              <p:cNvSpPr txBox="1"/>
              <p:nvPr/>
            </p:nvSpPr>
            <p:spPr>
              <a:xfrm>
                <a:off x="2396755" y="889960"/>
                <a:ext cx="308098" cy="369332"/>
              </a:xfrm>
              <a:prstGeom prst="rect">
                <a:avLst/>
              </a:prstGeom>
              <a:noFill/>
            </p:spPr>
            <p:txBody>
              <a:bodyPr wrap="none" rtlCol="0">
                <a:spAutoFit/>
              </a:bodyPr>
              <a:lstStyle/>
              <a:p>
                <a:r>
                  <a:rPr lang="en-GB" dirty="0"/>
                  <a:t>C</a:t>
                </a:r>
              </a:p>
            </p:txBody>
          </p:sp>
        </p:grpSp>
        <p:grpSp>
          <p:nvGrpSpPr>
            <p:cNvPr id="283" name="Group 282">
              <a:extLst>
                <a:ext uri="{FF2B5EF4-FFF2-40B4-BE49-F238E27FC236}">
                  <a16:creationId xmlns:a16="http://schemas.microsoft.com/office/drawing/2014/main" id="{E721FD00-7E7A-204F-B318-4219A546EE39}"/>
                </a:ext>
              </a:extLst>
            </p:cNvPr>
            <p:cNvGrpSpPr/>
            <p:nvPr/>
          </p:nvGrpSpPr>
          <p:grpSpPr>
            <a:xfrm>
              <a:off x="3477954" y="3221981"/>
              <a:ext cx="468294" cy="369332"/>
              <a:chOff x="2248581" y="1731965"/>
              <a:chExt cx="468294" cy="369332"/>
            </a:xfrm>
          </p:grpSpPr>
          <p:sp>
            <p:nvSpPr>
              <p:cNvPr id="295" name="Rectangle 294">
                <a:extLst>
                  <a:ext uri="{FF2B5EF4-FFF2-40B4-BE49-F238E27FC236}">
                    <a16:creationId xmlns:a16="http://schemas.microsoft.com/office/drawing/2014/main" id="{26AC3596-39BE-E04D-8774-49A4E65842F9}"/>
                  </a:ext>
                </a:extLst>
              </p:cNvPr>
              <p:cNvSpPr/>
              <p:nvPr/>
            </p:nvSpPr>
            <p:spPr>
              <a:xfrm>
                <a:off x="2248581" y="1825191"/>
                <a:ext cx="182880" cy="18288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6" name="TextBox 295">
                <a:extLst>
                  <a:ext uri="{FF2B5EF4-FFF2-40B4-BE49-F238E27FC236}">
                    <a16:creationId xmlns:a16="http://schemas.microsoft.com/office/drawing/2014/main" id="{80B2025E-259A-944D-AA5A-C6F5388013B2}"/>
                  </a:ext>
                </a:extLst>
              </p:cNvPr>
              <p:cNvSpPr txBox="1"/>
              <p:nvPr/>
            </p:nvSpPr>
            <p:spPr>
              <a:xfrm>
                <a:off x="2384733" y="1731965"/>
                <a:ext cx="332142" cy="369332"/>
              </a:xfrm>
              <a:prstGeom prst="rect">
                <a:avLst/>
              </a:prstGeom>
              <a:noFill/>
            </p:spPr>
            <p:txBody>
              <a:bodyPr wrap="none" rtlCol="0">
                <a:spAutoFit/>
              </a:bodyPr>
              <a:lstStyle/>
              <a:p>
                <a:r>
                  <a:rPr lang="en-GB" dirty="0"/>
                  <a:t>U</a:t>
                </a:r>
              </a:p>
            </p:txBody>
          </p:sp>
        </p:grpSp>
        <p:sp>
          <p:nvSpPr>
            <p:cNvPr id="284" name="TextBox 283">
              <a:extLst>
                <a:ext uri="{FF2B5EF4-FFF2-40B4-BE49-F238E27FC236}">
                  <a16:creationId xmlns:a16="http://schemas.microsoft.com/office/drawing/2014/main" id="{6DE61080-3E5D-2649-A3C2-8F53888F01F1}"/>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285" name="Right Arrow 284">
              <a:extLst>
                <a:ext uri="{FF2B5EF4-FFF2-40B4-BE49-F238E27FC236}">
                  <a16:creationId xmlns:a16="http://schemas.microsoft.com/office/drawing/2014/main" id="{AF412CD5-18C3-9C42-A211-C48AD3053FE8}"/>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86" name="TextBox 285">
              <a:extLst>
                <a:ext uri="{FF2B5EF4-FFF2-40B4-BE49-F238E27FC236}">
                  <a16:creationId xmlns:a16="http://schemas.microsoft.com/office/drawing/2014/main" id="{A6BEFBC2-95AC-BA47-8EC0-E22F83CCC052}"/>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287" name="Curved Connector 286">
              <a:extLst>
                <a:ext uri="{FF2B5EF4-FFF2-40B4-BE49-F238E27FC236}">
                  <a16:creationId xmlns:a16="http://schemas.microsoft.com/office/drawing/2014/main" id="{3086BEA7-74EB-1E44-8C4F-998C6CD7D6FB}"/>
                </a:ext>
              </a:extLst>
            </p:cNvPr>
            <p:cNvCxnSpPr>
              <a:cxnSpLocks/>
              <a:stCxn id="305"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8" name="Curved Connector 287">
              <a:extLst>
                <a:ext uri="{FF2B5EF4-FFF2-40B4-BE49-F238E27FC236}">
                  <a16:creationId xmlns:a16="http://schemas.microsoft.com/office/drawing/2014/main" id="{0F885009-8D12-0546-95AD-A4B21400AE45}"/>
                </a:ext>
              </a:extLst>
            </p:cNvPr>
            <p:cNvCxnSpPr>
              <a:cxnSpLocks/>
              <a:stCxn id="305"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9" name="Curved Connector 288">
              <a:extLst>
                <a:ext uri="{FF2B5EF4-FFF2-40B4-BE49-F238E27FC236}">
                  <a16:creationId xmlns:a16="http://schemas.microsoft.com/office/drawing/2014/main" id="{99FF4F3E-1BD9-8F48-89D6-6D4A3AA46766}"/>
                </a:ext>
              </a:extLst>
            </p:cNvPr>
            <p:cNvCxnSpPr>
              <a:cxnSpLocks/>
              <a:endCxn id="305"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0" name="Curved Connector 289">
              <a:extLst>
                <a:ext uri="{FF2B5EF4-FFF2-40B4-BE49-F238E27FC236}">
                  <a16:creationId xmlns:a16="http://schemas.microsoft.com/office/drawing/2014/main" id="{45C5AA53-6672-8A4D-8D51-E3BABEE0C61C}"/>
                </a:ext>
              </a:extLst>
            </p:cNvPr>
            <p:cNvCxnSpPr>
              <a:cxnSpLocks/>
              <a:stCxn id="305"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1" name="Curved Connector 290">
              <a:extLst>
                <a:ext uri="{FF2B5EF4-FFF2-40B4-BE49-F238E27FC236}">
                  <a16:creationId xmlns:a16="http://schemas.microsoft.com/office/drawing/2014/main" id="{3CF4B2A8-8713-1049-B5C9-8621DD73C67E}"/>
                </a:ext>
              </a:extLst>
            </p:cNvPr>
            <p:cNvCxnSpPr>
              <a:cxnSpLocks/>
              <a:stCxn id="305"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2" name="Curved Connector 291">
              <a:extLst>
                <a:ext uri="{FF2B5EF4-FFF2-40B4-BE49-F238E27FC236}">
                  <a16:creationId xmlns:a16="http://schemas.microsoft.com/office/drawing/2014/main" id="{74E32242-A4E3-C04C-BDF5-B2A8C9ABA475}"/>
                </a:ext>
              </a:extLst>
            </p:cNvPr>
            <p:cNvCxnSpPr>
              <a:cxnSpLocks/>
              <a:endCxn id="305"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3" name="Curved Connector 292">
              <a:extLst>
                <a:ext uri="{FF2B5EF4-FFF2-40B4-BE49-F238E27FC236}">
                  <a16:creationId xmlns:a16="http://schemas.microsoft.com/office/drawing/2014/main" id="{7C5F98B6-6E12-C04B-8664-3DE62DA50333}"/>
                </a:ext>
              </a:extLst>
            </p:cNvPr>
            <p:cNvCxnSpPr>
              <a:cxnSpLocks/>
              <a:stCxn id="305"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4" name="Curved Connector 293">
              <a:extLst>
                <a:ext uri="{FF2B5EF4-FFF2-40B4-BE49-F238E27FC236}">
                  <a16:creationId xmlns:a16="http://schemas.microsoft.com/office/drawing/2014/main" id="{098315AD-5B63-4549-8F50-3A668F670AE0}"/>
                </a:ext>
              </a:extLst>
            </p:cNvPr>
            <p:cNvCxnSpPr>
              <a:cxnSpLocks/>
              <a:endCxn id="305"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54" name="Rounded Rectangle 353">
            <a:extLst>
              <a:ext uri="{FF2B5EF4-FFF2-40B4-BE49-F238E27FC236}">
                <a16:creationId xmlns:a16="http://schemas.microsoft.com/office/drawing/2014/main" id="{2BE2A574-2EA8-1F4C-912F-8EFF2D69A3B2}"/>
              </a:ext>
            </a:extLst>
          </p:cNvPr>
          <p:cNvSpPr/>
          <p:nvPr/>
        </p:nvSpPr>
        <p:spPr>
          <a:xfrm>
            <a:off x="838199" y="364140"/>
            <a:ext cx="6119593" cy="109728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4400" dirty="0"/>
              <a:t>Central Dogma of Biology</a:t>
            </a:r>
          </a:p>
        </p:txBody>
      </p:sp>
    </p:spTree>
    <p:extLst>
      <p:ext uri="{BB962C8B-B14F-4D97-AF65-F5344CB8AC3E}">
        <p14:creationId xmlns:p14="http://schemas.microsoft.com/office/powerpoint/2010/main" val="2271455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208BB6-C6D0-9146-AC2D-70C4185C6501}"/>
              </a:ext>
            </a:extLst>
          </p:cNvPr>
          <p:cNvSpPr>
            <a:spLocks noGrp="1"/>
          </p:cNvSpPr>
          <p:nvPr>
            <p:ph idx="1"/>
          </p:nvPr>
        </p:nvSpPr>
        <p:spPr>
          <a:xfrm>
            <a:off x="838200" y="1747805"/>
            <a:ext cx="10515600" cy="5106954"/>
          </a:xfrm>
        </p:spPr>
        <p:txBody>
          <a:bodyPr>
            <a:normAutofit/>
          </a:bodyPr>
          <a:lstStyle/>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endParaRPr lang="en-US" sz="2400" dirty="0"/>
          </a:p>
        </p:txBody>
      </p:sp>
      <p:sp>
        <p:nvSpPr>
          <p:cNvPr id="202" name="Content Placeholder 2">
            <a:extLst>
              <a:ext uri="{FF2B5EF4-FFF2-40B4-BE49-F238E27FC236}">
                <a16:creationId xmlns:a16="http://schemas.microsoft.com/office/drawing/2014/main" id="{DDE6A4C4-FB2A-7C49-9665-844A19BCDADB}"/>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mRNAs contain the synthesis information of proteins</a:t>
            </a:r>
          </a:p>
        </p:txBody>
      </p:sp>
      <p:pic>
        <p:nvPicPr>
          <p:cNvPr id="91" name="Picture 90" descr="A picture containing background pattern&#10;&#10;Description automatically generated">
            <a:extLst>
              <a:ext uri="{FF2B5EF4-FFF2-40B4-BE49-F238E27FC236}">
                <a16:creationId xmlns:a16="http://schemas.microsoft.com/office/drawing/2014/main" id="{327F828A-AEEF-D64D-892D-37C7E1BD92B8}"/>
              </a:ext>
            </a:extLst>
          </p:cNvPr>
          <p:cNvPicPr>
            <a:picLocks noChangeAspect="1"/>
          </p:cNvPicPr>
          <p:nvPr/>
        </p:nvPicPr>
        <p:blipFill>
          <a:blip r:embed="rId2"/>
          <a:stretch>
            <a:fillRect/>
          </a:stretch>
        </p:blipFill>
        <p:spPr>
          <a:xfrm>
            <a:off x="9956951" y="296695"/>
            <a:ext cx="1949513" cy="550738"/>
          </a:xfrm>
          <a:prstGeom prst="rect">
            <a:avLst/>
          </a:prstGeom>
        </p:spPr>
      </p:pic>
      <p:sp>
        <p:nvSpPr>
          <p:cNvPr id="4" name="Slide Number Placeholder 3">
            <a:extLst>
              <a:ext uri="{FF2B5EF4-FFF2-40B4-BE49-F238E27FC236}">
                <a16:creationId xmlns:a16="http://schemas.microsoft.com/office/drawing/2014/main" id="{9E72D6AC-F862-204D-82E3-B6ADA813C39C}"/>
              </a:ext>
            </a:extLst>
          </p:cNvPr>
          <p:cNvSpPr>
            <a:spLocks noGrp="1"/>
          </p:cNvSpPr>
          <p:nvPr>
            <p:ph type="sldNum" sz="quarter" idx="12"/>
          </p:nvPr>
        </p:nvSpPr>
        <p:spPr/>
        <p:txBody>
          <a:bodyPr/>
          <a:lstStyle/>
          <a:p>
            <a:fld id="{488F6B55-2FBF-E645-B561-8271EEC5CE3D}" type="slidenum">
              <a:rPr lang="en-GB" smtClean="0"/>
              <a:t>5</a:t>
            </a:fld>
            <a:endParaRPr lang="en-GB"/>
          </a:p>
        </p:txBody>
      </p:sp>
      <p:grpSp>
        <p:nvGrpSpPr>
          <p:cNvPr id="263" name="Group 262">
            <a:extLst>
              <a:ext uri="{FF2B5EF4-FFF2-40B4-BE49-F238E27FC236}">
                <a16:creationId xmlns:a16="http://schemas.microsoft.com/office/drawing/2014/main" id="{FBEDC072-6DE9-E843-B0EF-682B464D02D8}"/>
              </a:ext>
            </a:extLst>
          </p:cNvPr>
          <p:cNvGrpSpPr/>
          <p:nvPr/>
        </p:nvGrpSpPr>
        <p:grpSpPr>
          <a:xfrm>
            <a:off x="838200" y="2673697"/>
            <a:ext cx="9965174" cy="3172409"/>
            <a:chOff x="838200" y="2673697"/>
            <a:chExt cx="9965174" cy="3172409"/>
          </a:xfrm>
        </p:grpSpPr>
        <p:grpSp>
          <p:nvGrpSpPr>
            <p:cNvPr id="264" name="Group 263">
              <a:extLst>
                <a:ext uri="{FF2B5EF4-FFF2-40B4-BE49-F238E27FC236}">
                  <a16:creationId xmlns:a16="http://schemas.microsoft.com/office/drawing/2014/main" id="{00A82A63-3ED5-A84C-8F61-E2AAF2F68162}"/>
                </a:ext>
              </a:extLst>
            </p:cNvPr>
            <p:cNvGrpSpPr/>
            <p:nvPr/>
          </p:nvGrpSpPr>
          <p:grpSpPr>
            <a:xfrm>
              <a:off x="1803234" y="2716733"/>
              <a:ext cx="914403" cy="2609590"/>
              <a:chOff x="1017715" y="1074626"/>
              <a:chExt cx="914403" cy="2609590"/>
            </a:xfrm>
          </p:grpSpPr>
          <p:sp>
            <p:nvSpPr>
              <p:cNvPr id="323" name="Rectangle 322">
                <a:extLst>
                  <a:ext uri="{FF2B5EF4-FFF2-40B4-BE49-F238E27FC236}">
                    <a16:creationId xmlns:a16="http://schemas.microsoft.com/office/drawing/2014/main" id="{90A03D70-D034-3D42-B072-C7BE57D0D87F}"/>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4" name="Rectangle 323">
                <a:extLst>
                  <a:ext uri="{FF2B5EF4-FFF2-40B4-BE49-F238E27FC236}">
                    <a16:creationId xmlns:a16="http://schemas.microsoft.com/office/drawing/2014/main" id="{61434C05-993D-4948-8996-5B0877A9F931}"/>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5" name="Rectangle 324">
                <a:extLst>
                  <a:ext uri="{FF2B5EF4-FFF2-40B4-BE49-F238E27FC236}">
                    <a16:creationId xmlns:a16="http://schemas.microsoft.com/office/drawing/2014/main" id="{C6569A6E-A8A1-DB44-A6F3-6A444030983F}"/>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6" name="Rectangle 325">
                <a:extLst>
                  <a:ext uri="{FF2B5EF4-FFF2-40B4-BE49-F238E27FC236}">
                    <a16:creationId xmlns:a16="http://schemas.microsoft.com/office/drawing/2014/main" id="{ACA8200B-D0F3-EF49-B19C-EDCFACE86C26}"/>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27" name="Rectangle 326">
                <a:extLst>
                  <a:ext uri="{FF2B5EF4-FFF2-40B4-BE49-F238E27FC236}">
                    <a16:creationId xmlns:a16="http://schemas.microsoft.com/office/drawing/2014/main" id="{5EBC1B5F-9219-054A-93D4-E6D812CBF446}"/>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8" name="Rectangle 327">
                <a:extLst>
                  <a:ext uri="{FF2B5EF4-FFF2-40B4-BE49-F238E27FC236}">
                    <a16:creationId xmlns:a16="http://schemas.microsoft.com/office/drawing/2014/main" id="{30A306A4-840F-E64E-8662-4640C9364277}"/>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9" name="Rectangle 328">
                <a:extLst>
                  <a:ext uri="{FF2B5EF4-FFF2-40B4-BE49-F238E27FC236}">
                    <a16:creationId xmlns:a16="http://schemas.microsoft.com/office/drawing/2014/main" id="{5BB664D0-8490-8140-8F9B-5B2B3B10360F}"/>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0" name="Rectangle 329">
                <a:extLst>
                  <a:ext uri="{FF2B5EF4-FFF2-40B4-BE49-F238E27FC236}">
                    <a16:creationId xmlns:a16="http://schemas.microsoft.com/office/drawing/2014/main" id="{E49DA8E3-31D1-EA45-8087-6932E7785DFD}"/>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1" name="Rectangle 330">
                <a:extLst>
                  <a:ext uri="{FF2B5EF4-FFF2-40B4-BE49-F238E27FC236}">
                    <a16:creationId xmlns:a16="http://schemas.microsoft.com/office/drawing/2014/main" id="{A5E20B35-E744-5F4F-8B7F-AA87F036BA50}"/>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2" name="Rectangle 331">
                <a:extLst>
                  <a:ext uri="{FF2B5EF4-FFF2-40B4-BE49-F238E27FC236}">
                    <a16:creationId xmlns:a16="http://schemas.microsoft.com/office/drawing/2014/main" id="{EAA9A639-61E1-1247-A420-67864946D77A}"/>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3" name="Rectangle 332">
                <a:extLst>
                  <a:ext uri="{FF2B5EF4-FFF2-40B4-BE49-F238E27FC236}">
                    <a16:creationId xmlns:a16="http://schemas.microsoft.com/office/drawing/2014/main" id="{AC62CA7A-48EE-B847-ABF2-6A7602C5A881}"/>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4" name="Rectangle 333">
                <a:extLst>
                  <a:ext uri="{FF2B5EF4-FFF2-40B4-BE49-F238E27FC236}">
                    <a16:creationId xmlns:a16="http://schemas.microsoft.com/office/drawing/2014/main" id="{BF8DB106-FCCD-4249-8FC9-F9030EA57E8F}"/>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5" name="Rectangle 334">
                <a:extLst>
                  <a:ext uri="{FF2B5EF4-FFF2-40B4-BE49-F238E27FC236}">
                    <a16:creationId xmlns:a16="http://schemas.microsoft.com/office/drawing/2014/main" id="{72D5C8D2-0145-8B43-9566-08189B936300}"/>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6" name="Rectangle 335">
                <a:extLst>
                  <a:ext uri="{FF2B5EF4-FFF2-40B4-BE49-F238E27FC236}">
                    <a16:creationId xmlns:a16="http://schemas.microsoft.com/office/drawing/2014/main" id="{D421DDB4-A397-4F46-A1B0-4E0ED0DF3A0E}"/>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7" name="Rectangle 336">
                <a:extLst>
                  <a:ext uri="{FF2B5EF4-FFF2-40B4-BE49-F238E27FC236}">
                    <a16:creationId xmlns:a16="http://schemas.microsoft.com/office/drawing/2014/main" id="{74DF743B-A1A5-5A49-9C92-05B1B445B3BA}"/>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8" name="Rectangle 337">
                <a:extLst>
                  <a:ext uri="{FF2B5EF4-FFF2-40B4-BE49-F238E27FC236}">
                    <a16:creationId xmlns:a16="http://schemas.microsoft.com/office/drawing/2014/main" id="{458CDB56-0F82-F14C-836A-2086ABED193C}"/>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9" name="Rectangle 338">
                <a:extLst>
                  <a:ext uri="{FF2B5EF4-FFF2-40B4-BE49-F238E27FC236}">
                    <a16:creationId xmlns:a16="http://schemas.microsoft.com/office/drawing/2014/main" id="{8C73EC5D-89EB-2F4D-A414-1C9A3ACA07AC}"/>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0" name="Rectangle 339">
                <a:extLst>
                  <a:ext uri="{FF2B5EF4-FFF2-40B4-BE49-F238E27FC236}">
                    <a16:creationId xmlns:a16="http://schemas.microsoft.com/office/drawing/2014/main" id="{D2E858F3-2B68-9548-ACC4-64EA8DD6AF89}"/>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1" name="Rectangle 340">
                <a:extLst>
                  <a:ext uri="{FF2B5EF4-FFF2-40B4-BE49-F238E27FC236}">
                    <a16:creationId xmlns:a16="http://schemas.microsoft.com/office/drawing/2014/main" id="{F0636910-3F76-114F-9F13-1F243D7946A7}"/>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2" name="Rectangle 341">
                <a:extLst>
                  <a:ext uri="{FF2B5EF4-FFF2-40B4-BE49-F238E27FC236}">
                    <a16:creationId xmlns:a16="http://schemas.microsoft.com/office/drawing/2014/main" id="{44025CA9-C91B-ED40-A2F5-C921062EA499}"/>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3" name="Rectangle 342">
                <a:extLst>
                  <a:ext uri="{FF2B5EF4-FFF2-40B4-BE49-F238E27FC236}">
                    <a16:creationId xmlns:a16="http://schemas.microsoft.com/office/drawing/2014/main" id="{C2E172F2-68D7-6245-ADEE-DFC446DCD754}"/>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4" name="Rectangle 343">
                <a:extLst>
                  <a:ext uri="{FF2B5EF4-FFF2-40B4-BE49-F238E27FC236}">
                    <a16:creationId xmlns:a16="http://schemas.microsoft.com/office/drawing/2014/main" id="{1F12382D-E7EB-7441-91F9-7A464C1A4379}"/>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5" name="Rectangle 344">
                <a:extLst>
                  <a:ext uri="{FF2B5EF4-FFF2-40B4-BE49-F238E27FC236}">
                    <a16:creationId xmlns:a16="http://schemas.microsoft.com/office/drawing/2014/main" id="{114522FE-BEE3-904B-8A0C-AE9B27CDB223}"/>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6" name="Rectangle 345">
                <a:extLst>
                  <a:ext uri="{FF2B5EF4-FFF2-40B4-BE49-F238E27FC236}">
                    <a16:creationId xmlns:a16="http://schemas.microsoft.com/office/drawing/2014/main" id="{B9DBCE9F-0904-BA40-A803-99F7ECA7DCAD}"/>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47" name="Group 346">
                <a:extLst>
                  <a:ext uri="{FF2B5EF4-FFF2-40B4-BE49-F238E27FC236}">
                    <a16:creationId xmlns:a16="http://schemas.microsoft.com/office/drawing/2014/main" id="{E4FFA3BB-B204-B64D-A318-AF7104086094}"/>
                  </a:ext>
                </a:extLst>
              </p:cNvPr>
              <p:cNvGrpSpPr/>
              <p:nvPr/>
            </p:nvGrpSpPr>
            <p:grpSpPr>
              <a:xfrm>
                <a:off x="1017718" y="1074626"/>
                <a:ext cx="914400" cy="2609590"/>
                <a:chOff x="1017718" y="1074626"/>
                <a:chExt cx="914400" cy="2609590"/>
              </a:xfrm>
            </p:grpSpPr>
            <p:sp>
              <p:nvSpPr>
                <p:cNvPr id="348" name="Freeform 347">
                  <a:extLst>
                    <a:ext uri="{FF2B5EF4-FFF2-40B4-BE49-F238E27FC236}">
                      <a16:creationId xmlns:a16="http://schemas.microsoft.com/office/drawing/2014/main" id="{F3D03CA4-0745-2D41-8BE1-C4FD2323C5B6}"/>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9" name="Freeform 348">
                  <a:extLst>
                    <a:ext uri="{FF2B5EF4-FFF2-40B4-BE49-F238E27FC236}">
                      <a16:creationId xmlns:a16="http://schemas.microsoft.com/office/drawing/2014/main" id="{EDE415F3-F9CF-1348-8937-A7F1E4B4C595}"/>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0" name="Freeform 349">
                  <a:extLst>
                    <a:ext uri="{FF2B5EF4-FFF2-40B4-BE49-F238E27FC236}">
                      <a16:creationId xmlns:a16="http://schemas.microsoft.com/office/drawing/2014/main" id="{BF0493CF-BFDB-5248-8D8E-50FC8FAC3E23}"/>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1" name="Freeform 350">
                  <a:extLst>
                    <a:ext uri="{FF2B5EF4-FFF2-40B4-BE49-F238E27FC236}">
                      <a16:creationId xmlns:a16="http://schemas.microsoft.com/office/drawing/2014/main" id="{2B06AF0A-76FD-494E-BEBF-76F6F7CD1092}"/>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2" name="Freeform 351">
                  <a:extLst>
                    <a:ext uri="{FF2B5EF4-FFF2-40B4-BE49-F238E27FC236}">
                      <a16:creationId xmlns:a16="http://schemas.microsoft.com/office/drawing/2014/main" id="{D68094BC-3999-B84A-A4E1-018FA325F66E}"/>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3" name="Freeform 352">
                  <a:extLst>
                    <a:ext uri="{FF2B5EF4-FFF2-40B4-BE49-F238E27FC236}">
                      <a16:creationId xmlns:a16="http://schemas.microsoft.com/office/drawing/2014/main" id="{20F0D073-77E6-CE4E-B75E-4C2547C8DF40}"/>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65" name="Group 264">
              <a:extLst>
                <a:ext uri="{FF2B5EF4-FFF2-40B4-BE49-F238E27FC236}">
                  <a16:creationId xmlns:a16="http://schemas.microsoft.com/office/drawing/2014/main" id="{69CBD0E6-15E5-9748-B762-DFCE235D8EA3}"/>
                </a:ext>
              </a:extLst>
            </p:cNvPr>
            <p:cNvGrpSpPr/>
            <p:nvPr/>
          </p:nvGrpSpPr>
          <p:grpSpPr>
            <a:xfrm>
              <a:off x="4110383" y="2678639"/>
              <a:ext cx="917863" cy="2602280"/>
              <a:chOff x="3499959" y="1036532"/>
              <a:chExt cx="917863" cy="2602280"/>
            </a:xfrm>
          </p:grpSpPr>
          <p:sp>
            <p:nvSpPr>
              <p:cNvPr id="307" name="Rectangle 306">
                <a:extLst>
                  <a:ext uri="{FF2B5EF4-FFF2-40B4-BE49-F238E27FC236}">
                    <a16:creationId xmlns:a16="http://schemas.microsoft.com/office/drawing/2014/main" id="{BBFDD64A-A647-4743-8ED6-B62F306230FD}"/>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8" name="Rectangle 307">
                <a:extLst>
                  <a:ext uri="{FF2B5EF4-FFF2-40B4-BE49-F238E27FC236}">
                    <a16:creationId xmlns:a16="http://schemas.microsoft.com/office/drawing/2014/main" id="{933C5119-0875-0647-B819-D9F0B191F352}"/>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9" name="Rectangle 308">
                <a:extLst>
                  <a:ext uri="{FF2B5EF4-FFF2-40B4-BE49-F238E27FC236}">
                    <a16:creationId xmlns:a16="http://schemas.microsoft.com/office/drawing/2014/main" id="{09802C3D-E569-F641-9C88-5C2E1D75B304}"/>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0" name="Rectangle 309">
                <a:extLst>
                  <a:ext uri="{FF2B5EF4-FFF2-40B4-BE49-F238E27FC236}">
                    <a16:creationId xmlns:a16="http://schemas.microsoft.com/office/drawing/2014/main" id="{548347F5-7F0E-E64A-BA3F-8E4F2AB44932}"/>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11" name="Rectangle 310">
                <a:extLst>
                  <a:ext uri="{FF2B5EF4-FFF2-40B4-BE49-F238E27FC236}">
                    <a16:creationId xmlns:a16="http://schemas.microsoft.com/office/drawing/2014/main" id="{55AF674D-8D7B-C042-B5BF-822CF72D3420}"/>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2" name="Rectangle 311">
                <a:extLst>
                  <a:ext uri="{FF2B5EF4-FFF2-40B4-BE49-F238E27FC236}">
                    <a16:creationId xmlns:a16="http://schemas.microsoft.com/office/drawing/2014/main" id="{C7734E77-8DD4-A84B-8528-95838D62E8B2}"/>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3" name="Rectangle 312">
                <a:extLst>
                  <a:ext uri="{FF2B5EF4-FFF2-40B4-BE49-F238E27FC236}">
                    <a16:creationId xmlns:a16="http://schemas.microsoft.com/office/drawing/2014/main" id="{2CE36F33-BB37-A24E-A85E-012B41AC8AAB}"/>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4" name="Rectangle 313">
                <a:extLst>
                  <a:ext uri="{FF2B5EF4-FFF2-40B4-BE49-F238E27FC236}">
                    <a16:creationId xmlns:a16="http://schemas.microsoft.com/office/drawing/2014/main" id="{FA4CC55B-D3BF-D543-957E-5F880B3B24E0}"/>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5" name="Rectangle 314">
                <a:extLst>
                  <a:ext uri="{FF2B5EF4-FFF2-40B4-BE49-F238E27FC236}">
                    <a16:creationId xmlns:a16="http://schemas.microsoft.com/office/drawing/2014/main" id="{F3D01EF6-C69D-AA47-B2B5-36FCD45CE0A9}"/>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6" name="Rectangle 315">
                <a:extLst>
                  <a:ext uri="{FF2B5EF4-FFF2-40B4-BE49-F238E27FC236}">
                    <a16:creationId xmlns:a16="http://schemas.microsoft.com/office/drawing/2014/main" id="{D4822E84-0DE1-2043-BA9F-4B9E72542AFC}"/>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7" name="Rectangle 316">
                <a:extLst>
                  <a:ext uri="{FF2B5EF4-FFF2-40B4-BE49-F238E27FC236}">
                    <a16:creationId xmlns:a16="http://schemas.microsoft.com/office/drawing/2014/main" id="{38A12680-AD27-B24B-959E-D86F00184C46}"/>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8" name="Rectangle 317">
                <a:extLst>
                  <a:ext uri="{FF2B5EF4-FFF2-40B4-BE49-F238E27FC236}">
                    <a16:creationId xmlns:a16="http://schemas.microsoft.com/office/drawing/2014/main" id="{1166BDFE-03C1-6143-B7A7-7A2761BA08E1}"/>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19" name="Group 318">
                <a:extLst>
                  <a:ext uri="{FF2B5EF4-FFF2-40B4-BE49-F238E27FC236}">
                    <a16:creationId xmlns:a16="http://schemas.microsoft.com/office/drawing/2014/main" id="{5520C2F0-4CA7-3946-B6F4-0563B462550F}"/>
                  </a:ext>
                </a:extLst>
              </p:cNvPr>
              <p:cNvGrpSpPr/>
              <p:nvPr/>
            </p:nvGrpSpPr>
            <p:grpSpPr>
              <a:xfrm>
                <a:off x="3499959" y="1036532"/>
                <a:ext cx="914400" cy="2602280"/>
                <a:chOff x="3499959" y="1036532"/>
                <a:chExt cx="914400" cy="2602280"/>
              </a:xfrm>
            </p:grpSpPr>
            <p:sp>
              <p:nvSpPr>
                <p:cNvPr id="320" name="Freeform 319">
                  <a:extLst>
                    <a:ext uri="{FF2B5EF4-FFF2-40B4-BE49-F238E27FC236}">
                      <a16:creationId xmlns:a16="http://schemas.microsoft.com/office/drawing/2014/main" id="{9BA778C3-C30F-7446-9C6C-978930DBFE18}"/>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1" name="Freeform 320">
                  <a:extLst>
                    <a:ext uri="{FF2B5EF4-FFF2-40B4-BE49-F238E27FC236}">
                      <a16:creationId xmlns:a16="http://schemas.microsoft.com/office/drawing/2014/main" id="{25600A87-4CC4-E74C-9683-E71F0FD48AE2}"/>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22" name="Freeform 321">
                  <a:extLst>
                    <a:ext uri="{FF2B5EF4-FFF2-40B4-BE49-F238E27FC236}">
                      <a16:creationId xmlns:a16="http://schemas.microsoft.com/office/drawing/2014/main" id="{76F0BFCF-F709-504C-8364-0A30834EE072}"/>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266" name="Freeform 265">
              <a:extLst>
                <a:ext uri="{FF2B5EF4-FFF2-40B4-BE49-F238E27FC236}">
                  <a16:creationId xmlns:a16="http://schemas.microsoft.com/office/drawing/2014/main" id="{96A9FD7C-1272-A848-92C5-EACED9C56B52}"/>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7" name="Right Arrow 266">
              <a:extLst>
                <a:ext uri="{FF2B5EF4-FFF2-40B4-BE49-F238E27FC236}">
                  <a16:creationId xmlns:a16="http://schemas.microsoft.com/office/drawing/2014/main" id="{8A8DA85A-8361-D44B-8FF5-4D891F13AED4}"/>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68" name="Right Arrow 267">
              <a:extLst>
                <a:ext uri="{FF2B5EF4-FFF2-40B4-BE49-F238E27FC236}">
                  <a16:creationId xmlns:a16="http://schemas.microsoft.com/office/drawing/2014/main" id="{C2161EE8-9918-B44A-A0E7-3701AEDE06AD}"/>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9" name="Right Arrow 268">
              <a:extLst>
                <a:ext uri="{FF2B5EF4-FFF2-40B4-BE49-F238E27FC236}">
                  <a16:creationId xmlns:a16="http://schemas.microsoft.com/office/drawing/2014/main" id="{C07EAAC8-649D-3E48-8300-7FB7CE0A0B82}"/>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70" name="Group 269">
              <a:extLst>
                <a:ext uri="{FF2B5EF4-FFF2-40B4-BE49-F238E27FC236}">
                  <a16:creationId xmlns:a16="http://schemas.microsoft.com/office/drawing/2014/main" id="{F522F24B-E255-064D-A245-566708F71E1F}"/>
                </a:ext>
              </a:extLst>
            </p:cNvPr>
            <p:cNvGrpSpPr/>
            <p:nvPr/>
          </p:nvGrpSpPr>
          <p:grpSpPr>
            <a:xfrm>
              <a:off x="9581446" y="3313599"/>
              <a:ext cx="1027522" cy="768068"/>
              <a:chOff x="9522764" y="1731397"/>
              <a:chExt cx="1027522" cy="768068"/>
            </a:xfrm>
          </p:grpSpPr>
          <p:sp>
            <p:nvSpPr>
              <p:cNvPr id="305" name="Oval 304">
                <a:extLst>
                  <a:ext uri="{FF2B5EF4-FFF2-40B4-BE49-F238E27FC236}">
                    <a16:creationId xmlns:a16="http://schemas.microsoft.com/office/drawing/2014/main" id="{7A447C2B-E3B0-8845-8021-1E4F4FC42217}"/>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6" name="Oval 305">
                <a:extLst>
                  <a:ext uri="{FF2B5EF4-FFF2-40B4-BE49-F238E27FC236}">
                    <a16:creationId xmlns:a16="http://schemas.microsoft.com/office/drawing/2014/main" id="{750CBDEB-A23C-414F-A861-C9C31D4DE02F}"/>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1" name="TextBox 270">
              <a:extLst>
                <a:ext uri="{FF2B5EF4-FFF2-40B4-BE49-F238E27FC236}">
                  <a16:creationId xmlns:a16="http://schemas.microsoft.com/office/drawing/2014/main" id="{BC1D2497-2863-5841-B8CF-BE32B6E52402}"/>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272" name="TextBox 271">
              <a:extLst>
                <a:ext uri="{FF2B5EF4-FFF2-40B4-BE49-F238E27FC236}">
                  <a16:creationId xmlns:a16="http://schemas.microsoft.com/office/drawing/2014/main" id="{E7AD6F7D-5329-E64A-AAA5-989DC9237B25}"/>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273" name="TextBox 272">
              <a:extLst>
                <a:ext uri="{FF2B5EF4-FFF2-40B4-BE49-F238E27FC236}">
                  <a16:creationId xmlns:a16="http://schemas.microsoft.com/office/drawing/2014/main" id="{F76BE0C6-0E26-D947-9B28-4722F8D40E54}"/>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274" name="TextBox 273">
              <a:extLst>
                <a:ext uri="{FF2B5EF4-FFF2-40B4-BE49-F238E27FC236}">
                  <a16:creationId xmlns:a16="http://schemas.microsoft.com/office/drawing/2014/main" id="{92C7A226-F15B-CD4E-83F4-41EF34704DC9}"/>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275" name="TextBox 274">
              <a:extLst>
                <a:ext uri="{FF2B5EF4-FFF2-40B4-BE49-F238E27FC236}">
                  <a16:creationId xmlns:a16="http://schemas.microsoft.com/office/drawing/2014/main" id="{B034F2B2-DD13-C648-B3E7-8658806312C4}"/>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276" name="TextBox 275">
              <a:extLst>
                <a:ext uri="{FF2B5EF4-FFF2-40B4-BE49-F238E27FC236}">
                  <a16:creationId xmlns:a16="http://schemas.microsoft.com/office/drawing/2014/main" id="{67BB9378-D5BA-384F-9DC5-7ACF80CA4F7D}"/>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277" name="TextBox 276">
              <a:extLst>
                <a:ext uri="{FF2B5EF4-FFF2-40B4-BE49-F238E27FC236}">
                  <a16:creationId xmlns:a16="http://schemas.microsoft.com/office/drawing/2014/main" id="{ABD0C61E-233A-C141-9FF8-0E0A79C89BFF}"/>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278" name="U-Turn Arrow 277">
              <a:extLst>
                <a:ext uri="{FF2B5EF4-FFF2-40B4-BE49-F238E27FC236}">
                  <a16:creationId xmlns:a16="http://schemas.microsoft.com/office/drawing/2014/main" id="{80992231-9166-A441-A112-9E998F9BB698}"/>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nvGrpSpPr>
            <p:cNvPr id="279" name="Group 278">
              <a:extLst>
                <a:ext uri="{FF2B5EF4-FFF2-40B4-BE49-F238E27FC236}">
                  <a16:creationId xmlns:a16="http://schemas.microsoft.com/office/drawing/2014/main" id="{63BE9A55-AF7B-C045-B560-C35938A360C0}"/>
                </a:ext>
              </a:extLst>
            </p:cNvPr>
            <p:cNvGrpSpPr/>
            <p:nvPr/>
          </p:nvGrpSpPr>
          <p:grpSpPr>
            <a:xfrm>
              <a:off x="3477954" y="2673697"/>
              <a:ext cx="461081" cy="369332"/>
              <a:chOff x="2248581" y="1187751"/>
              <a:chExt cx="461081" cy="369332"/>
            </a:xfrm>
          </p:grpSpPr>
          <p:sp>
            <p:nvSpPr>
              <p:cNvPr id="303" name="Rectangle 302">
                <a:extLst>
                  <a:ext uri="{FF2B5EF4-FFF2-40B4-BE49-F238E27FC236}">
                    <a16:creationId xmlns:a16="http://schemas.microsoft.com/office/drawing/2014/main" id="{B46A54AA-6F79-AE43-8B3E-2C81C1B6C711}"/>
                  </a:ext>
                </a:extLst>
              </p:cNvPr>
              <p:cNvSpPr/>
              <p:nvPr/>
            </p:nvSpPr>
            <p:spPr>
              <a:xfrm>
                <a:off x="2248581" y="1280977"/>
                <a:ext cx="182880" cy="182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4" name="TextBox 303">
                <a:extLst>
                  <a:ext uri="{FF2B5EF4-FFF2-40B4-BE49-F238E27FC236}">
                    <a16:creationId xmlns:a16="http://schemas.microsoft.com/office/drawing/2014/main" id="{0E68E532-BE95-C445-BD4A-7BC6D3210253}"/>
                  </a:ext>
                </a:extLst>
              </p:cNvPr>
              <p:cNvSpPr txBox="1"/>
              <p:nvPr/>
            </p:nvSpPr>
            <p:spPr>
              <a:xfrm>
                <a:off x="2391946" y="1187751"/>
                <a:ext cx="317716" cy="369332"/>
              </a:xfrm>
              <a:prstGeom prst="rect">
                <a:avLst/>
              </a:prstGeom>
              <a:noFill/>
            </p:spPr>
            <p:txBody>
              <a:bodyPr wrap="none" rtlCol="0">
                <a:spAutoFit/>
              </a:bodyPr>
              <a:lstStyle/>
              <a:p>
                <a:r>
                  <a:rPr lang="en-GB" dirty="0"/>
                  <a:t>A</a:t>
                </a:r>
              </a:p>
            </p:txBody>
          </p:sp>
        </p:grpSp>
        <p:grpSp>
          <p:nvGrpSpPr>
            <p:cNvPr id="280" name="Group 279">
              <a:extLst>
                <a:ext uri="{FF2B5EF4-FFF2-40B4-BE49-F238E27FC236}">
                  <a16:creationId xmlns:a16="http://schemas.microsoft.com/office/drawing/2014/main" id="{FB793A2C-0EC7-CB4B-ABED-7BD2F8247691}"/>
                </a:ext>
              </a:extLst>
            </p:cNvPr>
            <p:cNvGrpSpPr/>
            <p:nvPr/>
          </p:nvGrpSpPr>
          <p:grpSpPr>
            <a:xfrm>
              <a:off x="3477954" y="2947839"/>
              <a:ext cx="450661" cy="369332"/>
              <a:chOff x="2248581" y="1458965"/>
              <a:chExt cx="450661" cy="369332"/>
            </a:xfrm>
          </p:grpSpPr>
          <p:sp>
            <p:nvSpPr>
              <p:cNvPr id="301" name="Rectangle 300">
                <a:extLst>
                  <a:ext uri="{FF2B5EF4-FFF2-40B4-BE49-F238E27FC236}">
                    <a16:creationId xmlns:a16="http://schemas.microsoft.com/office/drawing/2014/main" id="{04C070D6-26D2-9F4C-9CAB-0A4575A3D9B3}"/>
                  </a:ext>
                </a:extLst>
              </p:cNvPr>
              <p:cNvSpPr/>
              <p:nvPr/>
            </p:nvSpPr>
            <p:spPr>
              <a:xfrm>
                <a:off x="2248581" y="1552191"/>
                <a:ext cx="182880" cy="18288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2" name="TextBox 301">
                <a:extLst>
                  <a:ext uri="{FF2B5EF4-FFF2-40B4-BE49-F238E27FC236}">
                    <a16:creationId xmlns:a16="http://schemas.microsoft.com/office/drawing/2014/main" id="{838F9304-F7EA-4B42-A550-C79888CE4A90}"/>
                  </a:ext>
                </a:extLst>
              </p:cNvPr>
              <p:cNvSpPr txBox="1"/>
              <p:nvPr/>
            </p:nvSpPr>
            <p:spPr>
              <a:xfrm>
                <a:off x="2402366" y="1458965"/>
                <a:ext cx="296876" cy="369332"/>
              </a:xfrm>
              <a:prstGeom prst="rect">
                <a:avLst/>
              </a:prstGeom>
              <a:noFill/>
            </p:spPr>
            <p:txBody>
              <a:bodyPr wrap="none" rtlCol="0">
                <a:spAutoFit/>
              </a:bodyPr>
              <a:lstStyle/>
              <a:p>
                <a:r>
                  <a:rPr lang="en-GB" dirty="0"/>
                  <a:t>T</a:t>
                </a:r>
              </a:p>
            </p:txBody>
          </p:sp>
        </p:grpSp>
        <p:grpSp>
          <p:nvGrpSpPr>
            <p:cNvPr id="281" name="Group 280">
              <a:extLst>
                <a:ext uri="{FF2B5EF4-FFF2-40B4-BE49-F238E27FC236}">
                  <a16:creationId xmlns:a16="http://schemas.microsoft.com/office/drawing/2014/main" id="{399A9347-16D6-5D44-8244-629F05252ABD}"/>
                </a:ext>
              </a:extLst>
            </p:cNvPr>
            <p:cNvGrpSpPr/>
            <p:nvPr/>
          </p:nvGrpSpPr>
          <p:grpSpPr>
            <a:xfrm>
              <a:off x="2972116" y="2786894"/>
              <a:ext cx="467493" cy="369332"/>
              <a:chOff x="2248581" y="635397"/>
              <a:chExt cx="467493" cy="369332"/>
            </a:xfrm>
          </p:grpSpPr>
          <p:sp>
            <p:nvSpPr>
              <p:cNvPr id="299" name="Rectangle 298">
                <a:extLst>
                  <a:ext uri="{FF2B5EF4-FFF2-40B4-BE49-F238E27FC236}">
                    <a16:creationId xmlns:a16="http://schemas.microsoft.com/office/drawing/2014/main" id="{1ADC43CA-1BED-9549-9CAE-F66038569D85}"/>
                  </a:ext>
                </a:extLst>
              </p:cNvPr>
              <p:cNvSpPr/>
              <p:nvPr/>
            </p:nvSpPr>
            <p:spPr>
              <a:xfrm>
                <a:off x="2248581" y="728623"/>
                <a:ext cx="182880" cy="1828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0" name="TextBox 299">
                <a:extLst>
                  <a:ext uri="{FF2B5EF4-FFF2-40B4-BE49-F238E27FC236}">
                    <a16:creationId xmlns:a16="http://schemas.microsoft.com/office/drawing/2014/main" id="{F31C1BA0-543E-954C-A1DA-55D3658268B5}"/>
                  </a:ext>
                </a:extLst>
              </p:cNvPr>
              <p:cNvSpPr txBox="1"/>
              <p:nvPr/>
            </p:nvSpPr>
            <p:spPr>
              <a:xfrm>
                <a:off x="2385534" y="635397"/>
                <a:ext cx="330540" cy="369332"/>
              </a:xfrm>
              <a:prstGeom prst="rect">
                <a:avLst/>
              </a:prstGeom>
              <a:noFill/>
            </p:spPr>
            <p:txBody>
              <a:bodyPr wrap="none" rtlCol="0">
                <a:spAutoFit/>
              </a:bodyPr>
              <a:lstStyle/>
              <a:p>
                <a:r>
                  <a:rPr lang="en-GB" dirty="0"/>
                  <a:t>G</a:t>
                </a:r>
              </a:p>
            </p:txBody>
          </p:sp>
        </p:grpSp>
        <p:grpSp>
          <p:nvGrpSpPr>
            <p:cNvPr id="282" name="Group 281">
              <a:extLst>
                <a:ext uri="{FF2B5EF4-FFF2-40B4-BE49-F238E27FC236}">
                  <a16:creationId xmlns:a16="http://schemas.microsoft.com/office/drawing/2014/main" id="{195E1B38-1659-6A40-A4AC-C97BA49056C1}"/>
                </a:ext>
              </a:extLst>
            </p:cNvPr>
            <p:cNvGrpSpPr/>
            <p:nvPr/>
          </p:nvGrpSpPr>
          <p:grpSpPr>
            <a:xfrm>
              <a:off x="2972116" y="3061036"/>
              <a:ext cx="456272" cy="369332"/>
              <a:chOff x="2248581" y="889960"/>
              <a:chExt cx="456272" cy="369332"/>
            </a:xfrm>
          </p:grpSpPr>
          <p:sp>
            <p:nvSpPr>
              <p:cNvPr id="297" name="Rectangle 296">
                <a:extLst>
                  <a:ext uri="{FF2B5EF4-FFF2-40B4-BE49-F238E27FC236}">
                    <a16:creationId xmlns:a16="http://schemas.microsoft.com/office/drawing/2014/main" id="{CE4D3AF1-2BF1-8D42-ADA8-D076D980559E}"/>
                  </a:ext>
                </a:extLst>
              </p:cNvPr>
              <p:cNvSpPr/>
              <p:nvPr/>
            </p:nvSpPr>
            <p:spPr>
              <a:xfrm>
                <a:off x="2248581" y="983186"/>
                <a:ext cx="182880" cy="18288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98" name="TextBox 297">
                <a:extLst>
                  <a:ext uri="{FF2B5EF4-FFF2-40B4-BE49-F238E27FC236}">
                    <a16:creationId xmlns:a16="http://schemas.microsoft.com/office/drawing/2014/main" id="{6AEFD4BC-D0D6-134A-BF1F-839C06ED46DE}"/>
                  </a:ext>
                </a:extLst>
              </p:cNvPr>
              <p:cNvSpPr txBox="1"/>
              <p:nvPr/>
            </p:nvSpPr>
            <p:spPr>
              <a:xfrm>
                <a:off x="2396755" y="889960"/>
                <a:ext cx="308098" cy="369332"/>
              </a:xfrm>
              <a:prstGeom prst="rect">
                <a:avLst/>
              </a:prstGeom>
              <a:noFill/>
            </p:spPr>
            <p:txBody>
              <a:bodyPr wrap="none" rtlCol="0">
                <a:spAutoFit/>
              </a:bodyPr>
              <a:lstStyle/>
              <a:p>
                <a:r>
                  <a:rPr lang="en-GB" dirty="0"/>
                  <a:t>C</a:t>
                </a:r>
              </a:p>
            </p:txBody>
          </p:sp>
        </p:grpSp>
        <p:grpSp>
          <p:nvGrpSpPr>
            <p:cNvPr id="283" name="Group 282">
              <a:extLst>
                <a:ext uri="{FF2B5EF4-FFF2-40B4-BE49-F238E27FC236}">
                  <a16:creationId xmlns:a16="http://schemas.microsoft.com/office/drawing/2014/main" id="{E84D438E-7760-A84E-AF3F-260822535961}"/>
                </a:ext>
              </a:extLst>
            </p:cNvPr>
            <p:cNvGrpSpPr/>
            <p:nvPr/>
          </p:nvGrpSpPr>
          <p:grpSpPr>
            <a:xfrm>
              <a:off x="3477954" y="3221981"/>
              <a:ext cx="468294" cy="369332"/>
              <a:chOff x="2248581" y="1731965"/>
              <a:chExt cx="468294" cy="369332"/>
            </a:xfrm>
          </p:grpSpPr>
          <p:sp>
            <p:nvSpPr>
              <p:cNvPr id="295" name="Rectangle 294">
                <a:extLst>
                  <a:ext uri="{FF2B5EF4-FFF2-40B4-BE49-F238E27FC236}">
                    <a16:creationId xmlns:a16="http://schemas.microsoft.com/office/drawing/2014/main" id="{74417608-A90F-A241-B7B8-609002CCE3C6}"/>
                  </a:ext>
                </a:extLst>
              </p:cNvPr>
              <p:cNvSpPr/>
              <p:nvPr/>
            </p:nvSpPr>
            <p:spPr>
              <a:xfrm>
                <a:off x="2248581" y="1825191"/>
                <a:ext cx="182880" cy="18288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6" name="TextBox 295">
                <a:extLst>
                  <a:ext uri="{FF2B5EF4-FFF2-40B4-BE49-F238E27FC236}">
                    <a16:creationId xmlns:a16="http://schemas.microsoft.com/office/drawing/2014/main" id="{3E66F102-423C-7149-9F1E-BC6DB8ECA8A5}"/>
                  </a:ext>
                </a:extLst>
              </p:cNvPr>
              <p:cNvSpPr txBox="1"/>
              <p:nvPr/>
            </p:nvSpPr>
            <p:spPr>
              <a:xfrm>
                <a:off x="2384733" y="1731965"/>
                <a:ext cx="332142" cy="369332"/>
              </a:xfrm>
              <a:prstGeom prst="rect">
                <a:avLst/>
              </a:prstGeom>
              <a:noFill/>
            </p:spPr>
            <p:txBody>
              <a:bodyPr wrap="none" rtlCol="0">
                <a:spAutoFit/>
              </a:bodyPr>
              <a:lstStyle/>
              <a:p>
                <a:r>
                  <a:rPr lang="en-GB" dirty="0"/>
                  <a:t>U</a:t>
                </a:r>
              </a:p>
            </p:txBody>
          </p:sp>
        </p:grpSp>
        <p:sp>
          <p:nvSpPr>
            <p:cNvPr id="284" name="TextBox 283">
              <a:extLst>
                <a:ext uri="{FF2B5EF4-FFF2-40B4-BE49-F238E27FC236}">
                  <a16:creationId xmlns:a16="http://schemas.microsoft.com/office/drawing/2014/main" id="{673EDF06-D12C-D645-A22A-47F954775FFA}"/>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285" name="Right Arrow 284">
              <a:extLst>
                <a:ext uri="{FF2B5EF4-FFF2-40B4-BE49-F238E27FC236}">
                  <a16:creationId xmlns:a16="http://schemas.microsoft.com/office/drawing/2014/main" id="{09AF5AD1-1FB0-CA42-9FFC-932B2CD7B33F}"/>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86" name="TextBox 285">
              <a:extLst>
                <a:ext uri="{FF2B5EF4-FFF2-40B4-BE49-F238E27FC236}">
                  <a16:creationId xmlns:a16="http://schemas.microsoft.com/office/drawing/2014/main" id="{89FE8D7C-8B74-864B-863E-1E3252A8A48C}"/>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287" name="Curved Connector 286">
              <a:extLst>
                <a:ext uri="{FF2B5EF4-FFF2-40B4-BE49-F238E27FC236}">
                  <a16:creationId xmlns:a16="http://schemas.microsoft.com/office/drawing/2014/main" id="{9D746A6C-19C2-944E-9085-205026D541B9}"/>
                </a:ext>
              </a:extLst>
            </p:cNvPr>
            <p:cNvCxnSpPr>
              <a:cxnSpLocks/>
              <a:stCxn id="305"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8" name="Curved Connector 287">
              <a:extLst>
                <a:ext uri="{FF2B5EF4-FFF2-40B4-BE49-F238E27FC236}">
                  <a16:creationId xmlns:a16="http://schemas.microsoft.com/office/drawing/2014/main" id="{CEAA14CD-A6F3-FB4C-96AC-97766F66E925}"/>
                </a:ext>
              </a:extLst>
            </p:cNvPr>
            <p:cNvCxnSpPr>
              <a:cxnSpLocks/>
              <a:stCxn id="305"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9" name="Curved Connector 288">
              <a:extLst>
                <a:ext uri="{FF2B5EF4-FFF2-40B4-BE49-F238E27FC236}">
                  <a16:creationId xmlns:a16="http://schemas.microsoft.com/office/drawing/2014/main" id="{42D8F496-1504-7742-BBCF-359B388B34B8}"/>
                </a:ext>
              </a:extLst>
            </p:cNvPr>
            <p:cNvCxnSpPr>
              <a:cxnSpLocks/>
              <a:endCxn id="305"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0" name="Curved Connector 289">
              <a:extLst>
                <a:ext uri="{FF2B5EF4-FFF2-40B4-BE49-F238E27FC236}">
                  <a16:creationId xmlns:a16="http://schemas.microsoft.com/office/drawing/2014/main" id="{97E2A7D7-4D3A-A541-903C-769534FB911C}"/>
                </a:ext>
              </a:extLst>
            </p:cNvPr>
            <p:cNvCxnSpPr>
              <a:cxnSpLocks/>
              <a:stCxn id="305"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1" name="Curved Connector 290">
              <a:extLst>
                <a:ext uri="{FF2B5EF4-FFF2-40B4-BE49-F238E27FC236}">
                  <a16:creationId xmlns:a16="http://schemas.microsoft.com/office/drawing/2014/main" id="{B6A52783-432E-6143-8D06-EFC1B9190519}"/>
                </a:ext>
              </a:extLst>
            </p:cNvPr>
            <p:cNvCxnSpPr>
              <a:cxnSpLocks/>
              <a:stCxn id="305"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2" name="Curved Connector 291">
              <a:extLst>
                <a:ext uri="{FF2B5EF4-FFF2-40B4-BE49-F238E27FC236}">
                  <a16:creationId xmlns:a16="http://schemas.microsoft.com/office/drawing/2014/main" id="{24BFCB4F-7712-E546-8DA0-A6A244F81E54}"/>
                </a:ext>
              </a:extLst>
            </p:cNvPr>
            <p:cNvCxnSpPr>
              <a:cxnSpLocks/>
              <a:endCxn id="305"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3" name="Curved Connector 292">
              <a:extLst>
                <a:ext uri="{FF2B5EF4-FFF2-40B4-BE49-F238E27FC236}">
                  <a16:creationId xmlns:a16="http://schemas.microsoft.com/office/drawing/2014/main" id="{718F06B9-86B3-D445-A4D4-C5EC1EA852DB}"/>
                </a:ext>
              </a:extLst>
            </p:cNvPr>
            <p:cNvCxnSpPr>
              <a:cxnSpLocks/>
              <a:stCxn id="305"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4" name="Curved Connector 293">
              <a:extLst>
                <a:ext uri="{FF2B5EF4-FFF2-40B4-BE49-F238E27FC236}">
                  <a16:creationId xmlns:a16="http://schemas.microsoft.com/office/drawing/2014/main" id="{5DD0E416-6497-294B-AF08-42A5EC2571E9}"/>
                </a:ext>
              </a:extLst>
            </p:cNvPr>
            <p:cNvCxnSpPr>
              <a:cxnSpLocks/>
              <a:endCxn id="305"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54" name="Rounded Rectangle 353">
            <a:extLst>
              <a:ext uri="{FF2B5EF4-FFF2-40B4-BE49-F238E27FC236}">
                <a16:creationId xmlns:a16="http://schemas.microsoft.com/office/drawing/2014/main" id="{62C75BC9-3967-1449-B53B-58DD55F0346D}"/>
              </a:ext>
            </a:extLst>
          </p:cNvPr>
          <p:cNvSpPr/>
          <p:nvPr/>
        </p:nvSpPr>
        <p:spPr>
          <a:xfrm>
            <a:off x="838199" y="364140"/>
            <a:ext cx="6119593" cy="109728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4400" dirty="0"/>
              <a:t>Central Dogma of Biology</a:t>
            </a:r>
          </a:p>
        </p:txBody>
      </p:sp>
    </p:spTree>
    <p:extLst>
      <p:ext uri="{BB962C8B-B14F-4D97-AF65-F5344CB8AC3E}">
        <p14:creationId xmlns:p14="http://schemas.microsoft.com/office/powerpoint/2010/main" val="2554953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208BB6-C6D0-9146-AC2D-70C4185C6501}"/>
              </a:ext>
            </a:extLst>
          </p:cNvPr>
          <p:cNvSpPr>
            <a:spLocks noGrp="1"/>
          </p:cNvSpPr>
          <p:nvPr>
            <p:ph idx="1"/>
          </p:nvPr>
        </p:nvSpPr>
        <p:spPr>
          <a:xfrm>
            <a:off x="838200" y="1747805"/>
            <a:ext cx="10515600" cy="5106954"/>
          </a:xfrm>
        </p:spPr>
        <p:txBody>
          <a:bodyPr>
            <a:normAutofit/>
          </a:bodyPr>
          <a:lstStyle/>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endParaRPr lang="en-US" sz="2400" dirty="0"/>
          </a:p>
        </p:txBody>
      </p:sp>
      <p:sp>
        <p:nvSpPr>
          <p:cNvPr id="202" name="Content Placeholder 2">
            <a:extLst>
              <a:ext uri="{FF2B5EF4-FFF2-40B4-BE49-F238E27FC236}">
                <a16:creationId xmlns:a16="http://schemas.microsoft.com/office/drawing/2014/main" id="{DDE6A4C4-FB2A-7C49-9665-844A19BCDADB}"/>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Proteins </a:t>
            </a:r>
            <a:r>
              <a:rPr lang="en-US" dirty="0"/>
              <a:t>mediate cellular functions to establish the phenotypes</a:t>
            </a:r>
            <a:endParaRPr lang="en-GB" dirty="0"/>
          </a:p>
        </p:txBody>
      </p:sp>
      <p:pic>
        <p:nvPicPr>
          <p:cNvPr id="91" name="Picture 90" descr="A picture containing background pattern&#10;&#10;Description automatically generated">
            <a:extLst>
              <a:ext uri="{FF2B5EF4-FFF2-40B4-BE49-F238E27FC236}">
                <a16:creationId xmlns:a16="http://schemas.microsoft.com/office/drawing/2014/main" id="{A4BA9D22-1CC8-C44C-ABFA-B648CA932A52}"/>
              </a:ext>
            </a:extLst>
          </p:cNvPr>
          <p:cNvPicPr>
            <a:picLocks noChangeAspect="1"/>
          </p:cNvPicPr>
          <p:nvPr/>
        </p:nvPicPr>
        <p:blipFill>
          <a:blip r:embed="rId2"/>
          <a:stretch>
            <a:fillRect/>
          </a:stretch>
        </p:blipFill>
        <p:spPr>
          <a:xfrm>
            <a:off x="9956951" y="296695"/>
            <a:ext cx="1949513" cy="550738"/>
          </a:xfrm>
          <a:prstGeom prst="rect">
            <a:avLst/>
          </a:prstGeom>
        </p:spPr>
      </p:pic>
      <p:sp>
        <p:nvSpPr>
          <p:cNvPr id="4" name="Slide Number Placeholder 3">
            <a:extLst>
              <a:ext uri="{FF2B5EF4-FFF2-40B4-BE49-F238E27FC236}">
                <a16:creationId xmlns:a16="http://schemas.microsoft.com/office/drawing/2014/main" id="{10828B26-054A-AB40-84AD-7732A0E0E3BB}"/>
              </a:ext>
            </a:extLst>
          </p:cNvPr>
          <p:cNvSpPr>
            <a:spLocks noGrp="1"/>
          </p:cNvSpPr>
          <p:nvPr>
            <p:ph type="sldNum" sz="quarter" idx="12"/>
          </p:nvPr>
        </p:nvSpPr>
        <p:spPr/>
        <p:txBody>
          <a:bodyPr/>
          <a:lstStyle/>
          <a:p>
            <a:fld id="{488F6B55-2FBF-E645-B561-8271EEC5CE3D}" type="slidenum">
              <a:rPr lang="en-GB" smtClean="0"/>
              <a:t>6</a:t>
            </a:fld>
            <a:endParaRPr lang="en-GB"/>
          </a:p>
        </p:txBody>
      </p:sp>
      <p:grpSp>
        <p:nvGrpSpPr>
          <p:cNvPr id="25" name="Group 24">
            <a:extLst>
              <a:ext uri="{FF2B5EF4-FFF2-40B4-BE49-F238E27FC236}">
                <a16:creationId xmlns:a16="http://schemas.microsoft.com/office/drawing/2014/main" id="{9E4F880D-F2FA-7A48-920D-632E9E3CB936}"/>
              </a:ext>
            </a:extLst>
          </p:cNvPr>
          <p:cNvGrpSpPr/>
          <p:nvPr/>
        </p:nvGrpSpPr>
        <p:grpSpPr>
          <a:xfrm>
            <a:off x="838200" y="2673697"/>
            <a:ext cx="9965174" cy="3172409"/>
            <a:chOff x="838200" y="2673697"/>
            <a:chExt cx="9965174" cy="3172409"/>
          </a:xfrm>
        </p:grpSpPr>
        <p:grpSp>
          <p:nvGrpSpPr>
            <p:cNvPr id="102" name="Group 101">
              <a:extLst>
                <a:ext uri="{FF2B5EF4-FFF2-40B4-BE49-F238E27FC236}">
                  <a16:creationId xmlns:a16="http://schemas.microsoft.com/office/drawing/2014/main" id="{1D7272DC-3A9D-9C4D-96BD-3A23E5422F03}"/>
                </a:ext>
              </a:extLst>
            </p:cNvPr>
            <p:cNvGrpSpPr/>
            <p:nvPr/>
          </p:nvGrpSpPr>
          <p:grpSpPr>
            <a:xfrm>
              <a:off x="1803234" y="2716733"/>
              <a:ext cx="914403" cy="2609590"/>
              <a:chOff x="1017715" y="1074626"/>
              <a:chExt cx="914403" cy="2609590"/>
            </a:xfrm>
          </p:grpSpPr>
          <p:sp>
            <p:nvSpPr>
              <p:cNvPr id="103" name="Rectangle 102">
                <a:extLst>
                  <a:ext uri="{FF2B5EF4-FFF2-40B4-BE49-F238E27FC236}">
                    <a16:creationId xmlns:a16="http://schemas.microsoft.com/office/drawing/2014/main" id="{D361AE95-DC36-C949-816D-DA40286936A7}"/>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4" name="Rectangle 103">
                <a:extLst>
                  <a:ext uri="{FF2B5EF4-FFF2-40B4-BE49-F238E27FC236}">
                    <a16:creationId xmlns:a16="http://schemas.microsoft.com/office/drawing/2014/main" id="{9A53EE4E-E27C-7D4A-A60F-128B55FB70C3}"/>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5" name="Rectangle 104">
                <a:extLst>
                  <a:ext uri="{FF2B5EF4-FFF2-40B4-BE49-F238E27FC236}">
                    <a16:creationId xmlns:a16="http://schemas.microsoft.com/office/drawing/2014/main" id="{591B4113-E88C-6F43-B533-483772C82820}"/>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6" name="Rectangle 105">
                <a:extLst>
                  <a:ext uri="{FF2B5EF4-FFF2-40B4-BE49-F238E27FC236}">
                    <a16:creationId xmlns:a16="http://schemas.microsoft.com/office/drawing/2014/main" id="{36C358DB-A97D-634D-AE2D-40574C30447A}"/>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07" name="Rectangle 106">
                <a:extLst>
                  <a:ext uri="{FF2B5EF4-FFF2-40B4-BE49-F238E27FC236}">
                    <a16:creationId xmlns:a16="http://schemas.microsoft.com/office/drawing/2014/main" id="{7BB6EF6D-2EB6-2C49-A074-788B1DB4B3FE}"/>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8" name="Rectangle 107">
                <a:extLst>
                  <a:ext uri="{FF2B5EF4-FFF2-40B4-BE49-F238E27FC236}">
                    <a16:creationId xmlns:a16="http://schemas.microsoft.com/office/drawing/2014/main" id="{0C243BFD-7915-9344-B616-272084324997}"/>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9" name="Rectangle 108">
                <a:extLst>
                  <a:ext uri="{FF2B5EF4-FFF2-40B4-BE49-F238E27FC236}">
                    <a16:creationId xmlns:a16="http://schemas.microsoft.com/office/drawing/2014/main" id="{746F6318-658C-7E46-BF09-9C13AAA0EC51}"/>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0" name="Rectangle 109">
                <a:extLst>
                  <a:ext uri="{FF2B5EF4-FFF2-40B4-BE49-F238E27FC236}">
                    <a16:creationId xmlns:a16="http://schemas.microsoft.com/office/drawing/2014/main" id="{916FC5D8-DDD2-304A-99EC-48BCD9C67FDB}"/>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1" name="Rectangle 110">
                <a:extLst>
                  <a:ext uri="{FF2B5EF4-FFF2-40B4-BE49-F238E27FC236}">
                    <a16:creationId xmlns:a16="http://schemas.microsoft.com/office/drawing/2014/main" id="{778205FB-C99A-8647-9143-493F3EC00DD5}"/>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2" name="Rectangle 111">
                <a:extLst>
                  <a:ext uri="{FF2B5EF4-FFF2-40B4-BE49-F238E27FC236}">
                    <a16:creationId xmlns:a16="http://schemas.microsoft.com/office/drawing/2014/main" id="{3274BCF4-A33B-3949-9C11-5AF898155D48}"/>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3" name="Rectangle 112">
                <a:extLst>
                  <a:ext uri="{FF2B5EF4-FFF2-40B4-BE49-F238E27FC236}">
                    <a16:creationId xmlns:a16="http://schemas.microsoft.com/office/drawing/2014/main" id="{F6A8B966-25AC-9C47-9755-FE035802A371}"/>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4" name="Rectangle 113">
                <a:extLst>
                  <a:ext uri="{FF2B5EF4-FFF2-40B4-BE49-F238E27FC236}">
                    <a16:creationId xmlns:a16="http://schemas.microsoft.com/office/drawing/2014/main" id="{C4B9B8BC-2E17-2744-B91D-00EFBB5EF64D}"/>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5" name="Rectangle 114">
                <a:extLst>
                  <a:ext uri="{FF2B5EF4-FFF2-40B4-BE49-F238E27FC236}">
                    <a16:creationId xmlns:a16="http://schemas.microsoft.com/office/drawing/2014/main" id="{D312E00A-45F3-734D-9C34-ACBA57D43A28}"/>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6" name="Rectangle 115">
                <a:extLst>
                  <a:ext uri="{FF2B5EF4-FFF2-40B4-BE49-F238E27FC236}">
                    <a16:creationId xmlns:a16="http://schemas.microsoft.com/office/drawing/2014/main" id="{0307CCFB-746A-1A42-A67B-9B0342CE4A31}"/>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7" name="Rectangle 116">
                <a:extLst>
                  <a:ext uri="{FF2B5EF4-FFF2-40B4-BE49-F238E27FC236}">
                    <a16:creationId xmlns:a16="http://schemas.microsoft.com/office/drawing/2014/main" id="{492CE7BB-3E65-8942-9C55-C11894A02377}"/>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8" name="Rectangle 117">
                <a:extLst>
                  <a:ext uri="{FF2B5EF4-FFF2-40B4-BE49-F238E27FC236}">
                    <a16:creationId xmlns:a16="http://schemas.microsoft.com/office/drawing/2014/main" id="{1E709889-20E0-7B4E-8A22-A61FAA780C6F}"/>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9" name="Rectangle 118">
                <a:extLst>
                  <a:ext uri="{FF2B5EF4-FFF2-40B4-BE49-F238E27FC236}">
                    <a16:creationId xmlns:a16="http://schemas.microsoft.com/office/drawing/2014/main" id="{6478FF02-25A1-2646-B9CE-FFE0ADEF17F8}"/>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2" name="Rectangle 121">
                <a:extLst>
                  <a:ext uri="{FF2B5EF4-FFF2-40B4-BE49-F238E27FC236}">
                    <a16:creationId xmlns:a16="http://schemas.microsoft.com/office/drawing/2014/main" id="{4D92B8CC-3565-8E47-AC90-763D47579F70}"/>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3" name="Rectangle 122">
                <a:extLst>
                  <a:ext uri="{FF2B5EF4-FFF2-40B4-BE49-F238E27FC236}">
                    <a16:creationId xmlns:a16="http://schemas.microsoft.com/office/drawing/2014/main" id="{4E9BFA0F-741E-7C40-BCB5-F7029F6AE61F}"/>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6" name="Rectangle 125">
                <a:extLst>
                  <a:ext uri="{FF2B5EF4-FFF2-40B4-BE49-F238E27FC236}">
                    <a16:creationId xmlns:a16="http://schemas.microsoft.com/office/drawing/2014/main" id="{8864A6C5-B69E-CA46-98E7-BD919030ED37}"/>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1" name="Rectangle 130">
                <a:extLst>
                  <a:ext uri="{FF2B5EF4-FFF2-40B4-BE49-F238E27FC236}">
                    <a16:creationId xmlns:a16="http://schemas.microsoft.com/office/drawing/2014/main" id="{F8D8F38C-57F4-E44B-A9D8-C19B3D402DBD}"/>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2" name="Rectangle 131">
                <a:extLst>
                  <a:ext uri="{FF2B5EF4-FFF2-40B4-BE49-F238E27FC236}">
                    <a16:creationId xmlns:a16="http://schemas.microsoft.com/office/drawing/2014/main" id="{994B243C-4A03-F546-A68C-35DBB4D72D2B}"/>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3" name="Rectangle 132">
                <a:extLst>
                  <a:ext uri="{FF2B5EF4-FFF2-40B4-BE49-F238E27FC236}">
                    <a16:creationId xmlns:a16="http://schemas.microsoft.com/office/drawing/2014/main" id="{FFF03553-CCFF-334F-B7DB-366E0C6050A9}"/>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4" name="Rectangle 133">
                <a:extLst>
                  <a:ext uri="{FF2B5EF4-FFF2-40B4-BE49-F238E27FC236}">
                    <a16:creationId xmlns:a16="http://schemas.microsoft.com/office/drawing/2014/main" id="{B0037C52-2402-3240-9E6F-ED7F1930BAD0}"/>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135" name="Group 134">
                <a:extLst>
                  <a:ext uri="{FF2B5EF4-FFF2-40B4-BE49-F238E27FC236}">
                    <a16:creationId xmlns:a16="http://schemas.microsoft.com/office/drawing/2014/main" id="{6AAA0C87-8C43-0247-972F-8C94391BF0CC}"/>
                  </a:ext>
                </a:extLst>
              </p:cNvPr>
              <p:cNvGrpSpPr/>
              <p:nvPr/>
            </p:nvGrpSpPr>
            <p:grpSpPr>
              <a:xfrm>
                <a:off x="1017718" y="1074626"/>
                <a:ext cx="914400" cy="2609590"/>
                <a:chOff x="1017718" y="1074626"/>
                <a:chExt cx="914400" cy="2609590"/>
              </a:xfrm>
            </p:grpSpPr>
            <p:sp>
              <p:nvSpPr>
                <p:cNvPr id="136" name="Freeform 135">
                  <a:extLst>
                    <a:ext uri="{FF2B5EF4-FFF2-40B4-BE49-F238E27FC236}">
                      <a16:creationId xmlns:a16="http://schemas.microsoft.com/office/drawing/2014/main" id="{CC05EB05-32D2-BE48-9EFC-E8F8334C61F8}"/>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7" name="Freeform 136">
                  <a:extLst>
                    <a:ext uri="{FF2B5EF4-FFF2-40B4-BE49-F238E27FC236}">
                      <a16:creationId xmlns:a16="http://schemas.microsoft.com/office/drawing/2014/main" id="{B6D1DFB7-9CB1-8D4E-9AEA-CAA82210C51D}"/>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8" name="Freeform 137">
                  <a:extLst>
                    <a:ext uri="{FF2B5EF4-FFF2-40B4-BE49-F238E27FC236}">
                      <a16:creationId xmlns:a16="http://schemas.microsoft.com/office/drawing/2014/main" id="{6A711D0B-2623-2A49-8C32-112D610AD5AF}"/>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9" name="Freeform 138">
                  <a:extLst>
                    <a:ext uri="{FF2B5EF4-FFF2-40B4-BE49-F238E27FC236}">
                      <a16:creationId xmlns:a16="http://schemas.microsoft.com/office/drawing/2014/main" id="{C6BC2D1E-1FFB-9849-B511-6D2BD5355F59}"/>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0" name="Freeform 139">
                  <a:extLst>
                    <a:ext uri="{FF2B5EF4-FFF2-40B4-BE49-F238E27FC236}">
                      <a16:creationId xmlns:a16="http://schemas.microsoft.com/office/drawing/2014/main" id="{44FD657A-F668-4A42-B79A-DEED181970D4}"/>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2" name="Freeform 141">
                  <a:extLst>
                    <a:ext uri="{FF2B5EF4-FFF2-40B4-BE49-F238E27FC236}">
                      <a16:creationId xmlns:a16="http://schemas.microsoft.com/office/drawing/2014/main" id="{DF4F620B-5D59-744D-9A71-92AF9CDA41E6}"/>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44" name="Group 143">
              <a:extLst>
                <a:ext uri="{FF2B5EF4-FFF2-40B4-BE49-F238E27FC236}">
                  <a16:creationId xmlns:a16="http://schemas.microsoft.com/office/drawing/2014/main" id="{B40225F1-C990-EC4C-AD88-9B6B46DD1148}"/>
                </a:ext>
              </a:extLst>
            </p:cNvPr>
            <p:cNvGrpSpPr/>
            <p:nvPr/>
          </p:nvGrpSpPr>
          <p:grpSpPr>
            <a:xfrm>
              <a:off x="4110383" y="2678639"/>
              <a:ext cx="917863" cy="2602280"/>
              <a:chOff x="3499959" y="1036532"/>
              <a:chExt cx="917863" cy="2602280"/>
            </a:xfrm>
          </p:grpSpPr>
          <p:sp>
            <p:nvSpPr>
              <p:cNvPr id="145" name="Rectangle 144">
                <a:extLst>
                  <a:ext uri="{FF2B5EF4-FFF2-40B4-BE49-F238E27FC236}">
                    <a16:creationId xmlns:a16="http://schemas.microsoft.com/office/drawing/2014/main" id="{F87418D2-5CEE-204C-95CC-9BEA4ABA6FB9}"/>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a:extLst>
                  <a:ext uri="{FF2B5EF4-FFF2-40B4-BE49-F238E27FC236}">
                    <a16:creationId xmlns:a16="http://schemas.microsoft.com/office/drawing/2014/main" id="{66C6FDB7-C7AA-FA4C-B53D-53EFBD3C5080}"/>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a:extLst>
                  <a:ext uri="{FF2B5EF4-FFF2-40B4-BE49-F238E27FC236}">
                    <a16:creationId xmlns:a16="http://schemas.microsoft.com/office/drawing/2014/main" id="{D101078E-1CB0-F345-B0B3-F8A9277FDA8D}"/>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8" name="Rectangle 147">
                <a:extLst>
                  <a:ext uri="{FF2B5EF4-FFF2-40B4-BE49-F238E27FC236}">
                    <a16:creationId xmlns:a16="http://schemas.microsoft.com/office/drawing/2014/main" id="{77407B51-ABD5-0E41-92FF-E7FADE7594D5}"/>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49" name="Rectangle 148">
                <a:extLst>
                  <a:ext uri="{FF2B5EF4-FFF2-40B4-BE49-F238E27FC236}">
                    <a16:creationId xmlns:a16="http://schemas.microsoft.com/office/drawing/2014/main" id="{8F2C97E7-F1D6-DF46-A878-D19A9BE7FE7A}"/>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a:extLst>
                  <a:ext uri="{FF2B5EF4-FFF2-40B4-BE49-F238E27FC236}">
                    <a16:creationId xmlns:a16="http://schemas.microsoft.com/office/drawing/2014/main" id="{2D56D46C-BF0F-DF4D-96D9-31460905A84A}"/>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a:extLst>
                  <a:ext uri="{FF2B5EF4-FFF2-40B4-BE49-F238E27FC236}">
                    <a16:creationId xmlns:a16="http://schemas.microsoft.com/office/drawing/2014/main" id="{FED2289A-9F42-5B4E-8324-61B790CA7E8D}"/>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a:extLst>
                  <a:ext uri="{FF2B5EF4-FFF2-40B4-BE49-F238E27FC236}">
                    <a16:creationId xmlns:a16="http://schemas.microsoft.com/office/drawing/2014/main" id="{F4964122-2D59-184C-A71C-E6EF5852B495}"/>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a:extLst>
                  <a:ext uri="{FF2B5EF4-FFF2-40B4-BE49-F238E27FC236}">
                    <a16:creationId xmlns:a16="http://schemas.microsoft.com/office/drawing/2014/main" id="{58475CB5-2AD7-E54C-AA2F-A7EAF8036266}"/>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6" name="Rectangle 155">
                <a:extLst>
                  <a:ext uri="{FF2B5EF4-FFF2-40B4-BE49-F238E27FC236}">
                    <a16:creationId xmlns:a16="http://schemas.microsoft.com/office/drawing/2014/main" id="{928FE8B0-8DB4-814F-ADDB-CF1096BFBB98}"/>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9" name="Rectangle 158">
                <a:extLst>
                  <a:ext uri="{FF2B5EF4-FFF2-40B4-BE49-F238E27FC236}">
                    <a16:creationId xmlns:a16="http://schemas.microsoft.com/office/drawing/2014/main" id="{E392ABD4-D9D2-C14B-B22F-98E5D6837BB7}"/>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0" name="Rectangle 159">
                <a:extLst>
                  <a:ext uri="{FF2B5EF4-FFF2-40B4-BE49-F238E27FC236}">
                    <a16:creationId xmlns:a16="http://schemas.microsoft.com/office/drawing/2014/main" id="{BBE535ED-B6CD-4F46-AA4E-603F34E3FB96}"/>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161" name="Group 160">
                <a:extLst>
                  <a:ext uri="{FF2B5EF4-FFF2-40B4-BE49-F238E27FC236}">
                    <a16:creationId xmlns:a16="http://schemas.microsoft.com/office/drawing/2014/main" id="{CED03EBA-BD7B-9E4E-882F-37ABF0D755C8}"/>
                  </a:ext>
                </a:extLst>
              </p:cNvPr>
              <p:cNvGrpSpPr/>
              <p:nvPr/>
            </p:nvGrpSpPr>
            <p:grpSpPr>
              <a:xfrm>
                <a:off x="3499959" y="1036532"/>
                <a:ext cx="914400" cy="2602280"/>
                <a:chOff x="3499959" y="1036532"/>
                <a:chExt cx="914400" cy="2602280"/>
              </a:xfrm>
            </p:grpSpPr>
            <p:sp>
              <p:nvSpPr>
                <p:cNvPr id="162" name="Freeform 161">
                  <a:extLst>
                    <a:ext uri="{FF2B5EF4-FFF2-40B4-BE49-F238E27FC236}">
                      <a16:creationId xmlns:a16="http://schemas.microsoft.com/office/drawing/2014/main" id="{FC80DB6E-C3FE-C149-B4B0-043F5B606470}"/>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Freeform 162">
                  <a:extLst>
                    <a:ext uri="{FF2B5EF4-FFF2-40B4-BE49-F238E27FC236}">
                      <a16:creationId xmlns:a16="http://schemas.microsoft.com/office/drawing/2014/main" id="{AAE97A15-6CD0-2544-9AA3-375C8CB4E9E8}"/>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4" name="Freeform 163">
                  <a:extLst>
                    <a:ext uri="{FF2B5EF4-FFF2-40B4-BE49-F238E27FC236}">
                      <a16:creationId xmlns:a16="http://schemas.microsoft.com/office/drawing/2014/main" id="{E5EFC238-3C2D-AD49-9AEF-C24B354EC8E7}"/>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166" name="Freeform 165">
              <a:extLst>
                <a:ext uri="{FF2B5EF4-FFF2-40B4-BE49-F238E27FC236}">
                  <a16:creationId xmlns:a16="http://schemas.microsoft.com/office/drawing/2014/main" id="{6FAAE282-B65F-F642-8DCD-FC2FE6BFF8AF}"/>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7" name="Right Arrow 166">
              <a:extLst>
                <a:ext uri="{FF2B5EF4-FFF2-40B4-BE49-F238E27FC236}">
                  <a16:creationId xmlns:a16="http://schemas.microsoft.com/office/drawing/2014/main" id="{1585A303-95BE-FF46-867F-BAB22A51ACB8}"/>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168" name="Right Arrow 167">
              <a:extLst>
                <a:ext uri="{FF2B5EF4-FFF2-40B4-BE49-F238E27FC236}">
                  <a16:creationId xmlns:a16="http://schemas.microsoft.com/office/drawing/2014/main" id="{4E519CBD-FB5D-3F48-A9F7-6AD8EE99803A}"/>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ight Arrow 168">
              <a:extLst>
                <a:ext uri="{FF2B5EF4-FFF2-40B4-BE49-F238E27FC236}">
                  <a16:creationId xmlns:a16="http://schemas.microsoft.com/office/drawing/2014/main" id="{CA67D998-E29A-E341-AC11-E857539138D1}"/>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1" name="Group 170">
              <a:extLst>
                <a:ext uri="{FF2B5EF4-FFF2-40B4-BE49-F238E27FC236}">
                  <a16:creationId xmlns:a16="http://schemas.microsoft.com/office/drawing/2014/main" id="{C864859F-E469-9742-B430-1169A7653636}"/>
                </a:ext>
              </a:extLst>
            </p:cNvPr>
            <p:cNvGrpSpPr/>
            <p:nvPr/>
          </p:nvGrpSpPr>
          <p:grpSpPr>
            <a:xfrm>
              <a:off x="9581446" y="3313599"/>
              <a:ext cx="1027522" cy="768068"/>
              <a:chOff x="9522764" y="1731397"/>
              <a:chExt cx="1027522" cy="768068"/>
            </a:xfrm>
          </p:grpSpPr>
          <p:sp>
            <p:nvSpPr>
              <p:cNvPr id="172" name="Oval 171">
                <a:extLst>
                  <a:ext uri="{FF2B5EF4-FFF2-40B4-BE49-F238E27FC236}">
                    <a16:creationId xmlns:a16="http://schemas.microsoft.com/office/drawing/2014/main" id="{F76332DF-E618-D146-9F01-3A5745A8024A}"/>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3" name="Oval 172">
                <a:extLst>
                  <a:ext uri="{FF2B5EF4-FFF2-40B4-BE49-F238E27FC236}">
                    <a16:creationId xmlns:a16="http://schemas.microsoft.com/office/drawing/2014/main" id="{29FCD2DC-7C15-544E-9F79-EF1A75140BEB}"/>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4" name="TextBox 173">
              <a:extLst>
                <a:ext uri="{FF2B5EF4-FFF2-40B4-BE49-F238E27FC236}">
                  <a16:creationId xmlns:a16="http://schemas.microsoft.com/office/drawing/2014/main" id="{797ED2C6-47A3-9647-B7E9-A7E27AEB0D8F}"/>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175" name="TextBox 174">
              <a:extLst>
                <a:ext uri="{FF2B5EF4-FFF2-40B4-BE49-F238E27FC236}">
                  <a16:creationId xmlns:a16="http://schemas.microsoft.com/office/drawing/2014/main" id="{E5032956-EB3C-C145-9DAB-A64588D9FBD9}"/>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176" name="TextBox 175">
              <a:extLst>
                <a:ext uri="{FF2B5EF4-FFF2-40B4-BE49-F238E27FC236}">
                  <a16:creationId xmlns:a16="http://schemas.microsoft.com/office/drawing/2014/main" id="{6A678A60-16E6-3D4F-B8D6-73AD8D26B9D3}"/>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177" name="TextBox 176">
              <a:extLst>
                <a:ext uri="{FF2B5EF4-FFF2-40B4-BE49-F238E27FC236}">
                  <a16:creationId xmlns:a16="http://schemas.microsoft.com/office/drawing/2014/main" id="{2B15E70B-4300-AB49-ADC4-9717C99A7E01}"/>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179" name="TextBox 178">
              <a:extLst>
                <a:ext uri="{FF2B5EF4-FFF2-40B4-BE49-F238E27FC236}">
                  <a16:creationId xmlns:a16="http://schemas.microsoft.com/office/drawing/2014/main" id="{CDF45635-7F09-FA4A-A751-46F3D8C15B6C}"/>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180" name="TextBox 179">
              <a:extLst>
                <a:ext uri="{FF2B5EF4-FFF2-40B4-BE49-F238E27FC236}">
                  <a16:creationId xmlns:a16="http://schemas.microsoft.com/office/drawing/2014/main" id="{CA4010BD-9E00-D74B-B21A-5C70D46ABAA5}"/>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181" name="TextBox 180">
              <a:extLst>
                <a:ext uri="{FF2B5EF4-FFF2-40B4-BE49-F238E27FC236}">
                  <a16:creationId xmlns:a16="http://schemas.microsoft.com/office/drawing/2014/main" id="{6488B22C-81E8-4346-83E7-D690D275A304}"/>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182" name="U-Turn Arrow 181">
              <a:extLst>
                <a:ext uri="{FF2B5EF4-FFF2-40B4-BE49-F238E27FC236}">
                  <a16:creationId xmlns:a16="http://schemas.microsoft.com/office/drawing/2014/main" id="{47E07416-EE6A-6E4F-AA80-96C8B2F53511}"/>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nvGrpSpPr>
            <p:cNvPr id="183" name="Group 182">
              <a:extLst>
                <a:ext uri="{FF2B5EF4-FFF2-40B4-BE49-F238E27FC236}">
                  <a16:creationId xmlns:a16="http://schemas.microsoft.com/office/drawing/2014/main" id="{BF59DFF0-483A-5544-A2EA-514450770FA7}"/>
                </a:ext>
              </a:extLst>
            </p:cNvPr>
            <p:cNvGrpSpPr/>
            <p:nvPr/>
          </p:nvGrpSpPr>
          <p:grpSpPr>
            <a:xfrm>
              <a:off x="3477954" y="2673697"/>
              <a:ext cx="461081" cy="369332"/>
              <a:chOff x="2248581" y="1187751"/>
              <a:chExt cx="461081" cy="369332"/>
            </a:xfrm>
          </p:grpSpPr>
          <p:sp>
            <p:nvSpPr>
              <p:cNvPr id="184" name="Rectangle 183">
                <a:extLst>
                  <a:ext uri="{FF2B5EF4-FFF2-40B4-BE49-F238E27FC236}">
                    <a16:creationId xmlns:a16="http://schemas.microsoft.com/office/drawing/2014/main" id="{69A2D359-1A9D-DC49-9D01-846901035977}"/>
                  </a:ext>
                </a:extLst>
              </p:cNvPr>
              <p:cNvSpPr/>
              <p:nvPr/>
            </p:nvSpPr>
            <p:spPr>
              <a:xfrm>
                <a:off x="2248581" y="1280977"/>
                <a:ext cx="182880" cy="182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TextBox 184">
                <a:extLst>
                  <a:ext uri="{FF2B5EF4-FFF2-40B4-BE49-F238E27FC236}">
                    <a16:creationId xmlns:a16="http://schemas.microsoft.com/office/drawing/2014/main" id="{8C3EE00A-CBC9-CA4C-97A3-DAEF49F031DF}"/>
                  </a:ext>
                </a:extLst>
              </p:cNvPr>
              <p:cNvSpPr txBox="1"/>
              <p:nvPr/>
            </p:nvSpPr>
            <p:spPr>
              <a:xfrm>
                <a:off x="2391946" y="1187751"/>
                <a:ext cx="317716" cy="369332"/>
              </a:xfrm>
              <a:prstGeom prst="rect">
                <a:avLst/>
              </a:prstGeom>
              <a:noFill/>
            </p:spPr>
            <p:txBody>
              <a:bodyPr wrap="none" rtlCol="0">
                <a:spAutoFit/>
              </a:bodyPr>
              <a:lstStyle/>
              <a:p>
                <a:r>
                  <a:rPr lang="en-GB" dirty="0"/>
                  <a:t>A</a:t>
                </a:r>
              </a:p>
            </p:txBody>
          </p:sp>
        </p:grpSp>
        <p:grpSp>
          <p:nvGrpSpPr>
            <p:cNvPr id="186" name="Group 185">
              <a:extLst>
                <a:ext uri="{FF2B5EF4-FFF2-40B4-BE49-F238E27FC236}">
                  <a16:creationId xmlns:a16="http://schemas.microsoft.com/office/drawing/2014/main" id="{F35F0E37-3166-0D43-BCF8-1A3DC739B97B}"/>
                </a:ext>
              </a:extLst>
            </p:cNvPr>
            <p:cNvGrpSpPr/>
            <p:nvPr/>
          </p:nvGrpSpPr>
          <p:grpSpPr>
            <a:xfrm>
              <a:off x="3477954" y="2947839"/>
              <a:ext cx="450661" cy="369332"/>
              <a:chOff x="2248581" y="1458965"/>
              <a:chExt cx="450661" cy="369332"/>
            </a:xfrm>
          </p:grpSpPr>
          <p:sp>
            <p:nvSpPr>
              <p:cNvPr id="187" name="Rectangle 186">
                <a:extLst>
                  <a:ext uri="{FF2B5EF4-FFF2-40B4-BE49-F238E27FC236}">
                    <a16:creationId xmlns:a16="http://schemas.microsoft.com/office/drawing/2014/main" id="{B4F24D1E-B984-D740-8A06-2EB18AA89304}"/>
                  </a:ext>
                </a:extLst>
              </p:cNvPr>
              <p:cNvSpPr/>
              <p:nvPr/>
            </p:nvSpPr>
            <p:spPr>
              <a:xfrm>
                <a:off x="2248581" y="1552191"/>
                <a:ext cx="182880" cy="18288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TextBox 187">
                <a:extLst>
                  <a:ext uri="{FF2B5EF4-FFF2-40B4-BE49-F238E27FC236}">
                    <a16:creationId xmlns:a16="http://schemas.microsoft.com/office/drawing/2014/main" id="{88F84472-2981-8F4B-AE36-ECBC17DF0151}"/>
                  </a:ext>
                </a:extLst>
              </p:cNvPr>
              <p:cNvSpPr txBox="1"/>
              <p:nvPr/>
            </p:nvSpPr>
            <p:spPr>
              <a:xfrm>
                <a:off x="2402366" y="1458965"/>
                <a:ext cx="296876" cy="369332"/>
              </a:xfrm>
              <a:prstGeom prst="rect">
                <a:avLst/>
              </a:prstGeom>
              <a:noFill/>
            </p:spPr>
            <p:txBody>
              <a:bodyPr wrap="none" rtlCol="0">
                <a:spAutoFit/>
              </a:bodyPr>
              <a:lstStyle/>
              <a:p>
                <a:r>
                  <a:rPr lang="en-GB" dirty="0"/>
                  <a:t>T</a:t>
                </a:r>
              </a:p>
            </p:txBody>
          </p:sp>
        </p:grpSp>
        <p:grpSp>
          <p:nvGrpSpPr>
            <p:cNvPr id="189" name="Group 188">
              <a:extLst>
                <a:ext uri="{FF2B5EF4-FFF2-40B4-BE49-F238E27FC236}">
                  <a16:creationId xmlns:a16="http://schemas.microsoft.com/office/drawing/2014/main" id="{F8F3D98D-C1F9-3141-A93E-30E070363296}"/>
                </a:ext>
              </a:extLst>
            </p:cNvPr>
            <p:cNvGrpSpPr/>
            <p:nvPr/>
          </p:nvGrpSpPr>
          <p:grpSpPr>
            <a:xfrm>
              <a:off x="2972116" y="2786894"/>
              <a:ext cx="467493" cy="369332"/>
              <a:chOff x="2248581" y="635397"/>
              <a:chExt cx="467493" cy="369332"/>
            </a:xfrm>
          </p:grpSpPr>
          <p:sp>
            <p:nvSpPr>
              <p:cNvPr id="190" name="Rectangle 189">
                <a:extLst>
                  <a:ext uri="{FF2B5EF4-FFF2-40B4-BE49-F238E27FC236}">
                    <a16:creationId xmlns:a16="http://schemas.microsoft.com/office/drawing/2014/main" id="{ADA81BD4-9398-C145-AEE8-EEF679BA5C6B}"/>
                  </a:ext>
                </a:extLst>
              </p:cNvPr>
              <p:cNvSpPr/>
              <p:nvPr/>
            </p:nvSpPr>
            <p:spPr>
              <a:xfrm>
                <a:off x="2248581" y="728623"/>
                <a:ext cx="182880" cy="1828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TextBox 190">
                <a:extLst>
                  <a:ext uri="{FF2B5EF4-FFF2-40B4-BE49-F238E27FC236}">
                    <a16:creationId xmlns:a16="http://schemas.microsoft.com/office/drawing/2014/main" id="{84DA1499-53A6-A246-94EB-3FE504AD71B6}"/>
                  </a:ext>
                </a:extLst>
              </p:cNvPr>
              <p:cNvSpPr txBox="1"/>
              <p:nvPr/>
            </p:nvSpPr>
            <p:spPr>
              <a:xfrm>
                <a:off x="2385534" y="635397"/>
                <a:ext cx="330540" cy="369332"/>
              </a:xfrm>
              <a:prstGeom prst="rect">
                <a:avLst/>
              </a:prstGeom>
              <a:noFill/>
            </p:spPr>
            <p:txBody>
              <a:bodyPr wrap="none" rtlCol="0">
                <a:spAutoFit/>
              </a:bodyPr>
              <a:lstStyle/>
              <a:p>
                <a:r>
                  <a:rPr lang="en-GB" dirty="0"/>
                  <a:t>G</a:t>
                </a:r>
              </a:p>
            </p:txBody>
          </p:sp>
        </p:grpSp>
        <p:grpSp>
          <p:nvGrpSpPr>
            <p:cNvPr id="192" name="Group 191">
              <a:extLst>
                <a:ext uri="{FF2B5EF4-FFF2-40B4-BE49-F238E27FC236}">
                  <a16:creationId xmlns:a16="http://schemas.microsoft.com/office/drawing/2014/main" id="{F63B2DCA-330F-2E4B-8317-4B94E1426987}"/>
                </a:ext>
              </a:extLst>
            </p:cNvPr>
            <p:cNvGrpSpPr/>
            <p:nvPr/>
          </p:nvGrpSpPr>
          <p:grpSpPr>
            <a:xfrm>
              <a:off x="2972116" y="3061036"/>
              <a:ext cx="456272" cy="369332"/>
              <a:chOff x="2248581" y="889960"/>
              <a:chExt cx="456272" cy="369332"/>
            </a:xfrm>
          </p:grpSpPr>
          <p:sp>
            <p:nvSpPr>
              <p:cNvPr id="193" name="Rectangle 192">
                <a:extLst>
                  <a:ext uri="{FF2B5EF4-FFF2-40B4-BE49-F238E27FC236}">
                    <a16:creationId xmlns:a16="http://schemas.microsoft.com/office/drawing/2014/main" id="{91FFD1F8-DFCE-AA42-973E-0B8D72BE0928}"/>
                  </a:ext>
                </a:extLst>
              </p:cNvPr>
              <p:cNvSpPr/>
              <p:nvPr/>
            </p:nvSpPr>
            <p:spPr>
              <a:xfrm>
                <a:off x="2248581" y="983186"/>
                <a:ext cx="182880" cy="18288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94" name="TextBox 193">
                <a:extLst>
                  <a:ext uri="{FF2B5EF4-FFF2-40B4-BE49-F238E27FC236}">
                    <a16:creationId xmlns:a16="http://schemas.microsoft.com/office/drawing/2014/main" id="{2B61280F-2027-3E42-A7B4-FF2730B306E0}"/>
                  </a:ext>
                </a:extLst>
              </p:cNvPr>
              <p:cNvSpPr txBox="1"/>
              <p:nvPr/>
            </p:nvSpPr>
            <p:spPr>
              <a:xfrm>
                <a:off x="2396755" y="889960"/>
                <a:ext cx="308098" cy="369332"/>
              </a:xfrm>
              <a:prstGeom prst="rect">
                <a:avLst/>
              </a:prstGeom>
              <a:noFill/>
            </p:spPr>
            <p:txBody>
              <a:bodyPr wrap="none" rtlCol="0">
                <a:spAutoFit/>
              </a:bodyPr>
              <a:lstStyle/>
              <a:p>
                <a:r>
                  <a:rPr lang="en-GB" dirty="0"/>
                  <a:t>C</a:t>
                </a:r>
              </a:p>
            </p:txBody>
          </p:sp>
        </p:grpSp>
        <p:grpSp>
          <p:nvGrpSpPr>
            <p:cNvPr id="195" name="Group 194">
              <a:extLst>
                <a:ext uri="{FF2B5EF4-FFF2-40B4-BE49-F238E27FC236}">
                  <a16:creationId xmlns:a16="http://schemas.microsoft.com/office/drawing/2014/main" id="{D4355CEA-5607-B341-B507-BC2516058A60}"/>
                </a:ext>
              </a:extLst>
            </p:cNvPr>
            <p:cNvGrpSpPr/>
            <p:nvPr/>
          </p:nvGrpSpPr>
          <p:grpSpPr>
            <a:xfrm>
              <a:off x="3477954" y="3221981"/>
              <a:ext cx="468294" cy="369332"/>
              <a:chOff x="2248581" y="1731965"/>
              <a:chExt cx="468294" cy="369332"/>
            </a:xfrm>
          </p:grpSpPr>
          <p:sp>
            <p:nvSpPr>
              <p:cNvPr id="196" name="Rectangle 195">
                <a:extLst>
                  <a:ext uri="{FF2B5EF4-FFF2-40B4-BE49-F238E27FC236}">
                    <a16:creationId xmlns:a16="http://schemas.microsoft.com/office/drawing/2014/main" id="{5EE8C4E7-37E4-F042-99B6-54AC1354C85C}"/>
                  </a:ext>
                </a:extLst>
              </p:cNvPr>
              <p:cNvSpPr/>
              <p:nvPr/>
            </p:nvSpPr>
            <p:spPr>
              <a:xfrm>
                <a:off x="2248581" y="1825191"/>
                <a:ext cx="182880" cy="18288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7" name="TextBox 196">
                <a:extLst>
                  <a:ext uri="{FF2B5EF4-FFF2-40B4-BE49-F238E27FC236}">
                    <a16:creationId xmlns:a16="http://schemas.microsoft.com/office/drawing/2014/main" id="{D4EAF416-BBA3-7643-81C9-0EAD00F98717}"/>
                  </a:ext>
                </a:extLst>
              </p:cNvPr>
              <p:cNvSpPr txBox="1"/>
              <p:nvPr/>
            </p:nvSpPr>
            <p:spPr>
              <a:xfrm>
                <a:off x="2384733" y="1731965"/>
                <a:ext cx="332142" cy="369332"/>
              </a:xfrm>
              <a:prstGeom prst="rect">
                <a:avLst/>
              </a:prstGeom>
              <a:noFill/>
            </p:spPr>
            <p:txBody>
              <a:bodyPr wrap="none" rtlCol="0">
                <a:spAutoFit/>
              </a:bodyPr>
              <a:lstStyle/>
              <a:p>
                <a:r>
                  <a:rPr lang="en-GB" dirty="0"/>
                  <a:t>U</a:t>
                </a:r>
              </a:p>
            </p:txBody>
          </p:sp>
        </p:grpSp>
        <p:sp>
          <p:nvSpPr>
            <p:cNvPr id="198" name="TextBox 197">
              <a:extLst>
                <a:ext uri="{FF2B5EF4-FFF2-40B4-BE49-F238E27FC236}">
                  <a16:creationId xmlns:a16="http://schemas.microsoft.com/office/drawing/2014/main" id="{EEC6DBC9-A0FC-1F4F-99ED-EB8E32ED3C08}"/>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199" name="Right Arrow 198">
              <a:extLst>
                <a:ext uri="{FF2B5EF4-FFF2-40B4-BE49-F238E27FC236}">
                  <a16:creationId xmlns:a16="http://schemas.microsoft.com/office/drawing/2014/main" id="{48636535-FDE8-AA47-A0B5-29D6D254F91A}"/>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00" name="TextBox 199">
              <a:extLst>
                <a:ext uri="{FF2B5EF4-FFF2-40B4-BE49-F238E27FC236}">
                  <a16:creationId xmlns:a16="http://schemas.microsoft.com/office/drawing/2014/main" id="{C591EECC-0A66-7D4F-894C-B02BDAC2E345}"/>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6" name="Curved Connector 5">
              <a:extLst>
                <a:ext uri="{FF2B5EF4-FFF2-40B4-BE49-F238E27FC236}">
                  <a16:creationId xmlns:a16="http://schemas.microsoft.com/office/drawing/2014/main" id="{FEC131BF-3C27-C048-A80A-F023611FACB0}"/>
                </a:ext>
              </a:extLst>
            </p:cNvPr>
            <p:cNvCxnSpPr>
              <a:cxnSpLocks/>
              <a:stCxn id="172"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6" name="Curved Connector 95">
              <a:extLst>
                <a:ext uri="{FF2B5EF4-FFF2-40B4-BE49-F238E27FC236}">
                  <a16:creationId xmlns:a16="http://schemas.microsoft.com/office/drawing/2014/main" id="{5BEF4490-B6AB-474B-AC8A-8F1A5E298BE3}"/>
                </a:ext>
              </a:extLst>
            </p:cNvPr>
            <p:cNvCxnSpPr>
              <a:cxnSpLocks/>
              <a:stCxn id="172"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9" name="Curved Connector 98">
              <a:extLst>
                <a:ext uri="{FF2B5EF4-FFF2-40B4-BE49-F238E27FC236}">
                  <a16:creationId xmlns:a16="http://schemas.microsoft.com/office/drawing/2014/main" id="{5A2021E8-8138-DA44-8A4D-AE98AE7D28B9}"/>
                </a:ext>
              </a:extLst>
            </p:cNvPr>
            <p:cNvCxnSpPr>
              <a:cxnSpLocks/>
              <a:endCxn id="172"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0" name="Curved Connector 99">
              <a:extLst>
                <a:ext uri="{FF2B5EF4-FFF2-40B4-BE49-F238E27FC236}">
                  <a16:creationId xmlns:a16="http://schemas.microsoft.com/office/drawing/2014/main" id="{B2F3322A-E730-2F4A-8CBB-26E5146EF46D}"/>
                </a:ext>
              </a:extLst>
            </p:cNvPr>
            <p:cNvCxnSpPr>
              <a:cxnSpLocks/>
              <a:stCxn id="172"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1" name="Curved Connector 100">
              <a:extLst>
                <a:ext uri="{FF2B5EF4-FFF2-40B4-BE49-F238E27FC236}">
                  <a16:creationId xmlns:a16="http://schemas.microsoft.com/office/drawing/2014/main" id="{D04C20E1-B90C-6C45-B2E3-A0624467FACF}"/>
                </a:ext>
              </a:extLst>
            </p:cNvPr>
            <p:cNvCxnSpPr>
              <a:cxnSpLocks/>
              <a:stCxn id="172"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0" name="Curved Connector 119">
              <a:extLst>
                <a:ext uri="{FF2B5EF4-FFF2-40B4-BE49-F238E27FC236}">
                  <a16:creationId xmlns:a16="http://schemas.microsoft.com/office/drawing/2014/main" id="{109D559D-FAB5-9347-A89E-990B8C21444C}"/>
                </a:ext>
              </a:extLst>
            </p:cNvPr>
            <p:cNvCxnSpPr>
              <a:cxnSpLocks/>
              <a:endCxn id="172"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 name="Curved Connector 120">
              <a:extLst>
                <a:ext uri="{FF2B5EF4-FFF2-40B4-BE49-F238E27FC236}">
                  <a16:creationId xmlns:a16="http://schemas.microsoft.com/office/drawing/2014/main" id="{58A83FCE-308D-8948-90C1-C4C9C930BEE8}"/>
                </a:ext>
              </a:extLst>
            </p:cNvPr>
            <p:cNvCxnSpPr>
              <a:cxnSpLocks/>
              <a:stCxn id="172"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4" name="Curved Connector 123">
              <a:extLst>
                <a:ext uri="{FF2B5EF4-FFF2-40B4-BE49-F238E27FC236}">
                  <a16:creationId xmlns:a16="http://schemas.microsoft.com/office/drawing/2014/main" id="{12234B1A-9B51-554D-801F-EC47E0B8356E}"/>
                </a:ext>
              </a:extLst>
            </p:cNvPr>
            <p:cNvCxnSpPr>
              <a:cxnSpLocks/>
              <a:endCxn id="172"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5" name="Rounded Rectangle 124">
            <a:extLst>
              <a:ext uri="{FF2B5EF4-FFF2-40B4-BE49-F238E27FC236}">
                <a16:creationId xmlns:a16="http://schemas.microsoft.com/office/drawing/2014/main" id="{02D405DD-E196-B64C-A651-D81A9038293C}"/>
              </a:ext>
            </a:extLst>
          </p:cNvPr>
          <p:cNvSpPr/>
          <p:nvPr/>
        </p:nvSpPr>
        <p:spPr>
          <a:xfrm>
            <a:off x="838199" y="364140"/>
            <a:ext cx="6119593" cy="109728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4400" dirty="0"/>
              <a:t>Central Dogma of Biology</a:t>
            </a:r>
          </a:p>
        </p:txBody>
      </p:sp>
    </p:spTree>
    <p:extLst>
      <p:ext uri="{BB962C8B-B14F-4D97-AF65-F5344CB8AC3E}">
        <p14:creationId xmlns:p14="http://schemas.microsoft.com/office/powerpoint/2010/main" val="4220412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7721B0-81D9-3E4E-B7DA-922588B751A1}"/>
              </a:ext>
            </a:extLst>
          </p:cNvPr>
          <p:cNvSpPr>
            <a:spLocks noGrp="1"/>
          </p:cNvSpPr>
          <p:nvPr>
            <p:ph idx="1"/>
          </p:nvPr>
        </p:nvSpPr>
        <p:spPr>
          <a:xfrm>
            <a:off x="838200" y="1825625"/>
            <a:ext cx="10515600" cy="438855"/>
          </a:xfrm>
        </p:spPr>
        <p:txBody>
          <a:bodyPr>
            <a:noAutofit/>
          </a:bodyPr>
          <a:lstStyle/>
          <a:p>
            <a:r>
              <a:rPr lang="en-US" sz="2400" dirty="0"/>
              <a:t>Various aspects of RNA processing and control of transcription:</a:t>
            </a:r>
          </a:p>
          <a:p>
            <a:endParaRPr lang="en-US" sz="2400" dirty="0"/>
          </a:p>
        </p:txBody>
      </p:sp>
      <p:sp>
        <p:nvSpPr>
          <p:cNvPr id="6" name="Slide Number Placeholder 5">
            <a:extLst>
              <a:ext uri="{FF2B5EF4-FFF2-40B4-BE49-F238E27FC236}">
                <a16:creationId xmlns:a16="http://schemas.microsoft.com/office/drawing/2014/main" id="{55CCEFA7-D720-334A-BCEF-A69FDED500AB}"/>
              </a:ext>
            </a:extLst>
          </p:cNvPr>
          <p:cNvSpPr>
            <a:spLocks noGrp="1"/>
          </p:cNvSpPr>
          <p:nvPr>
            <p:ph type="sldNum" sz="quarter" idx="12"/>
          </p:nvPr>
        </p:nvSpPr>
        <p:spPr/>
        <p:txBody>
          <a:bodyPr/>
          <a:lstStyle/>
          <a:p>
            <a:fld id="{488F6B55-2FBF-E645-B561-8271EEC5CE3D}" type="slidenum">
              <a:rPr lang="en-GB" smtClean="0"/>
              <a:t>7</a:t>
            </a:fld>
            <a:endParaRPr lang="en-GB"/>
          </a:p>
        </p:txBody>
      </p:sp>
      <p:pic>
        <p:nvPicPr>
          <p:cNvPr id="5" name="Picture 4" descr="A picture containing background pattern&#10;&#10;Description automatically generated">
            <a:extLst>
              <a:ext uri="{FF2B5EF4-FFF2-40B4-BE49-F238E27FC236}">
                <a16:creationId xmlns:a16="http://schemas.microsoft.com/office/drawing/2014/main" id="{820A3D62-14DD-6548-8407-F47B485FF541}"/>
              </a:ext>
            </a:extLst>
          </p:cNvPr>
          <p:cNvPicPr>
            <a:picLocks noChangeAspect="1"/>
          </p:cNvPicPr>
          <p:nvPr/>
        </p:nvPicPr>
        <p:blipFill>
          <a:blip r:embed="rId3"/>
          <a:stretch>
            <a:fillRect/>
          </a:stretch>
        </p:blipFill>
        <p:spPr>
          <a:xfrm>
            <a:off x="9956951" y="296695"/>
            <a:ext cx="1949513" cy="550738"/>
          </a:xfrm>
          <a:prstGeom prst="rect">
            <a:avLst/>
          </a:prstGeom>
        </p:spPr>
      </p:pic>
      <p:grpSp>
        <p:nvGrpSpPr>
          <p:cNvPr id="2" name="Group 1">
            <a:extLst>
              <a:ext uri="{FF2B5EF4-FFF2-40B4-BE49-F238E27FC236}">
                <a16:creationId xmlns:a16="http://schemas.microsoft.com/office/drawing/2014/main" id="{7DEAAA2F-5255-7841-BE3D-6F2A03BA225C}"/>
              </a:ext>
            </a:extLst>
          </p:cNvPr>
          <p:cNvGrpSpPr/>
          <p:nvPr/>
        </p:nvGrpSpPr>
        <p:grpSpPr>
          <a:xfrm>
            <a:off x="838200" y="3498444"/>
            <a:ext cx="9965174" cy="3167467"/>
            <a:chOff x="838200" y="2678639"/>
            <a:chExt cx="9965174" cy="3167467"/>
          </a:xfrm>
        </p:grpSpPr>
        <p:grpSp>
          <p:nvGrpSpPr>
            <p:cNvPr id="9" name="Group 8">
              <a:extLst>
                <a:ext uri="{FF2B5EF4-FFF2-40B4-BE49-F238E27FC236}">
                  <a16:creationId xmlns:a16="http://schemas.microsoft.com/office/drawing/2014/main" id="{52A8225E-7A46-6C42-9C83-969996997531}"/>
                </a:ext>
              </a:extLst>
            </p:cNvPr>
            <p:cNvGrpSpPr/>
            <p:nvPr/>
          </p:nvGrpSpPr>
          <p:grpSpPr>
            <a:xfrm>
              <a:off x="1803234" y="2716733"/>
              <a:ext cx="914403" cy="2609590"/>
              <a:chOff x="1017715" y="1074626"/>
              <a:chExt cx="914403" cy="2609590"/>
            </a:xfrm>
          </p:grpSpPr>
          <p:sp>
            <p:nvSpPr>
              <p:cNvPr id="68" name="Rectangle 67">
                <a:extLst>
                  <a:ext uri="{FF2B5EF4-FFF2-40B4-BE49-F238E27FC236}">
                    <a16:creationId xmlns:a16="http://schemas.microsoft.com/office/drawing/2014/main" id="{B87BDF45-446E-8542-A508-538383E659B5}"/>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Rectangle 68">
                <a:extLst>
                  <a:ext uri="{FF2B5EF4-FFF2-40B4-BE49-F238E27FC236}">
                    <a16:creationId xmlns:a16="http://schemas.microsoft.com/office/drawing/2014/main" id="{8AD8CB1B-2DE3-364F-8F52-E073C18E161A}"/>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0" name="Rectangle 69">
                <a:extLst>
                  <a:ext uri="{FF2B5EF4-FFF2-40B4-BE49-F238E27FC236}">
                    <a16:creationId xmlns:a16="http://schemas.microsoft.com/office/drawing/2014/main" id="{ACF1E6DB-51E9-F348-9B06-C2C8E0D42F7C}"/>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 name="Rectangle 70">
                <a:extLst>
                  <a:ext uri="{FF2B5EF4-FFF2-40B4-BE49-F238E27FC236}">
                    <a16:creationId xmlns:a16="http://schemas.microsoft.com/office/drawing/2014/main" id="{9A036EC3-C986-174D-BB7E-ABA015EF1B81}"/>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72" name="Rectangle 71">
                <a:extLst>
                  <a:ext uri="{FF2B5EF4-FFF2-40B4-BE49-F238E27FC236}">
                    <a16:creationId xmlns:a16="http://schemas.microsoft.com/office/drawing/2014/main" id="{5C156ABD-6E49-9C41-BBF1-B64FC12CBD05}"/>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Rectangle 72">
                <a:extLst>
                  <a:ext uri="{FF2B5EF4-FFF2-40B4-BE49-F238E27FC236}">
                    <a16:creationId xmlns:a16="http://schemas.microsoft.com/office/drawing/2014/main" id="{1318ADBD-BFB8-6F40-BA70-E726D33C20AE}"/>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Rectangle 73">
                <a:extLst>
                  <a:ext uri="{FF2B5EF4-FFF2-40B4-BE49-F238E27FC236}">
                    <a16:creationId xmlns:a16="http://schemas.microsoft.com/office/drawing/2014/main" id="{C0B26B86-C174-9747-A403-78971EE1731E}"/>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Rectangle 74">
                <a:extLst>
                  <a:ext uri="{FF2B5EF4-FFF2-40B4-BE49-F238E27FC236}">
                    <a16:creationId xmlns:a16="http://schemas.microsoft.com/office/drawing/2014/main" id="{1A4F43DC-7C34-8D4D-A6C2-E1E369ADCCC6}"/>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Rectangle 75">
                <a:extLst>
                  <a:ext uri="{FF2B5EF4-FFF2-40B4-BE49-F238E27FC236}">
                    <a16:creationId xmlns:a16="http://schemas.microsoft.com/office/drawing/2014/main" id="{A6697DF0-0152-C941-819C-F192CD56478B}"/>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Rectangle 76">
                <a:extLst>
                  <a:ext uri="{FF2B5EF4-FFF2-40B4-BE49-F238E27FC236}">
                    <a16:creationId xmlns:a16="http://schemas.microsoft.com/office/drawing/2014/main" id="{6D5EE6E8-67E2-AE45-98F9-E944DF50E5B1}"/>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Rectangle 77">
                <a:extLst>
                  <a:ext uri="{FF2B5EF4-FFF2-40B4-BE49-F238E27FC236}">
                    <a16:creationId xmlns:a16="http://schemas.microsoft.com/office/drawing/2014/main" id="{9F2A7C3C-FB09-F245-B40A-9600A48EDBFF}"/>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Rectangle 78">
                <a:extLst>
                  <a:ext uri="{FF2B5EF4-FFF2-40B4-BE49-F238E27FC236}">
                    <a16:creationId xmlns:a16="http://schemas.microsoft.com/office/drawing/2014/main" id="{25BEFF81-D5A9-A847-8646-2F2A1A8EAFA1}"/>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a:extLst>
                  <a:ext uri="{FF2B5EF4-FFF2-40B4-BE49-F238E27FC236}">
                    <a16:creationId xmlns:a16="http://schemas.microsoft.com/office/drawing/2014/main" id="{B75AB152-58CF-B841-A936-F1628194F582}"/>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Rectangle 80">
                <a:extLst>
                  <a:ext uri="{FF2B5EF4-FFF2-40B4-BE49-F238E27FC236}">
                    <a16:creationId xmlns:a16="http://schemas.microsoft.com/office/drawing/2014/main" id="{3A3D2DBC-7CE1-7F43-B8DE-B57B9EDE3AB4}"/>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2" name="Rectangle 81">
                <a:extLst>
                  <a:ext uri="{FF2B5EF4-FFF2-40B4-BE49-F238E27FC236}">
                    <a16:creationId xmlns:a16="http://schemas.microsoft.com/office/drawing/2014/main" id="{F9541F3F-6B15-0541-AC0A-10A7E8BDDD51}"/>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3" name="Rectangle 82">
                <a:extLst>
                  <a:ext uri="{FF2B5EF4-FFF2-40B4-BE49-F238E27FC236}">
                    <a16:creationId xmlns:a16="http://schemas.microsoft.com/office/drawing/2014/main" id="{B3291714-3F9B-B64E-98CB-248006AA8518}"/>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4" name="Rectangle 83">
                <a:extLst>
                  <a:ext uri="{FF2B5EF4-FFF2-40B4-BE49-F238E27FC236}">
                    <a16:creationId xmlns:a16="http://schemas.microsoft.com/office/drawing/2014/main" id="{BA0CA873-05D4-9C48-ABA4-A45D72D9757E}"/>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Rectangle 84">
                <a:extLst>
                  <a:ext uri="{FF2B5EF4-FFF2-40B4-BE49-F238E27FC236}">
                    <a16:creationId xmlns:a16="http://schemas.microsoft.com/office/drawing/2014/main" id="{2005B58D-A5C5-4F4D-B9BB-D80EC8A9D4D6}"/>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Rectangle 85">
                <a:extLst>
                  <a:ext uri="{FF2B5EF4-FFF2-40B4-BE49-F238E27FC236}">
                    <a16:creationId xmlns:a16="http://schemas.microsoft.com/office/drawing/2014/main" id="{ECAF1785-DE5E-494D-B372-6F20A3025B96}"/>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Rectangle 86">
                <a:extLst>
                  <a:ext uri="{FF2B5EF4-FFF2-40B4-BE49-F238E27FC236}">
                    <a16:creationId xmlns:a16="http://schemas.microsoft.com/office/drawing/2014/main" id="{3C22811E-AB84-E542-AF27-BB1DBB3076E7}"/>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8" name="Rectangle 87">
                <a:extLst>
                  <a:ext uri="{FF2B5EF4-FFF2-40B4-BE49-F238E27FC236}">
                    <a16:creationId xmlns:a16="http://schemas.microsoft.com/office/drawing/2014/main" id="{BE7D4F1D-F3A9-3D4B-8D5D-2784A47F34C6}"/>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9" name="Rectangle 88">
                <a:extLst>
                  <a:ext uri="{FF2B5EF4-FFF2-40B4-BE49-F238E27FC236}">
                    <a16:creationId xmlns:a16="http://schemas.microsoft.com/office/drawing/2014/main" id="{1D7B728D-B9F4-4549-A25D-9B300E497F00}"/>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0" name="Rectangle 89">
                <a:extLst>
                  <a:ext uri="{FF2B5EF4-FFF2-40B4-BE49-F238E27FC236}">
                    <a16:creationId xmlns:a16="http://schemas.microsoft.com/office/drawing/2014/main" id="{F876F9E1-B164-A245-A674-5A2CDDFE3E9A}"/>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Rectangle 90">
                <a:extLst>
                  <a:ext uri="{FF2B5EF4-FFF2-40B4-BE49-F238E27FC236}">
                    <a16:creationId xmlns:a16="http://schemas.microsoft.com/office/drawing/2014/main" id="{A45F0358-3928-4D47-9122-7218D260679C}"/>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92" name="Group 91">
                <a:extLst>
                  <a:ext uri="{FF2B5EF4-FFF2-40B4-BE49-F238E27FC236}">
                    <a16:creationId xmlns:a16="http://schemas.microsoft.com/office/drawing/2014/main" id="{FE0BE59A-347E-8246-8BDF-20EFB3DFE18A}"/>
                  </a:ext>
                </a:extLst>
              </p:cNvPr>
              <p:cNvGrpSpPr/>
              <p:nvPr/>
            </p:nvGrpSpPr>
            <p:grpSpPr>
              <a:xfrm>
                <a:off x="1017718" y="1074626"/>
                <a:ext cx="914400" cy="2609590"/>
                <a:chOff x="1017718" y="1074626"/>
                <a:chExt cx="914400" cy="2609590"/>
              </a:xfrm>
            </p:grpSpPr>
            <p:sp>
              <p:nvSpPr>
                <p:cNvPr id="93" name="Freeform 92">
                  <a:extLst>
                    <a:ext uri="{FF2B5EF4-FFF2-40B4-BE49-F238E27FC236}">
                      <a16:creationId xmlns:a16="http://schemas.microsoft.com/office/drawing/2014/main" id="{E4ECCB23-89B5-684A-AE4C-B38524971CC3}"/>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Freeform 93">
                  <a:extLst>
                    <a:ext uri="{FF2B5EF4-FFF2-40B4-BE49-F238E27FC236}">
                      <a16:creationId xmlns:a16="http://schemas.microsoft.com/office/drawing/2014/main" id="{FB31E239-0EF7-FD43-BECD-102D8B683A2D}"/>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5" name="Freeform 94">
                  <a:extLst>
                    <a:ext uri="{FF2B5EF4-FFF2-40B4-BE49-F238E27FC236}">
                      <a16:creationId xmlns:a16="http://schemas.microsoft.com/office/drawing/2014/main" id="{04CE4D17-D1DF-2143-B546-81D362B25125}"/>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6" name="Freeform 95">
                  <a:extLst>
                    <a:ext uri="{FF2B5EF4-FFF2-40B4-BE49-F238E27FC236}">
                      <a16:creationId xmlns:a16="http://schemas.microsoft.com/office/drawing/2014/main" id="{02F89353-191D-B543-8AD6-296E1F0A86E7}"/>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7" name="Freeform 96">
                  <a:extLst>
                    <a:ext uri="{FF2B5EF4-FFF2-40B4-BE49-F238E27FC236}">
                      <a16:creationId xmlns:a16="http://schemas.microsoft.com/office/drawing/2014/main" id="{9EFEC78E-48A3-3545-9EDA-880C189255F3}"/>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Freeform 97">
                  <a:extLst>
                    <a:ext uri="{FF2B5EF4-FFF2-40B4-BE49-F238E27FC236}">
                      <a16:creationId xmlns:a16="http://schemas.microsoft.com/office/drawing/2014/main" id="{77725523-24FA-824E-9E41-7A65F1EC6A86}"/>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0" name="Group 9">
              <a:extLst>
                <a:ext uri="{FF2B5EF4-FFF2-40B4-BE49-F238E27FC236}">
                  <a16:creationId xmlns:a16="http://schemas.microsoft.com/office/drawing/2014/main" id="{C0D0DB8F-A751-4844-B25A-E24172655632}"/>
                </a:ext>
              </a:extLst>
            </p:cNvPr>
            <p:cNvGrpSpPr/>
            <p:nvPr/>
          </p:nvGrpSpPr>
          <p:grpSpPr>
            <a:xfrm>
              <a:off x="4110383" y="2678639"/>
              <a:ext cx="917863" cy="2602280"/>
              <a:chOff x="3499959" y="1036532"/>
              <a:chExt cx="917863" cy="2602280"/>
            </a:xfrm>
          </p:grpSpPr>
          <p:sp>
            <p:nvSpPr>
              <p:cNvPr id="52" name="Rectangle 51">
                <a:extLst>
                  <a:ext uri="{FF2B5EF4-FFF2-40B4-BE49-F238E27FC236}">
                    <a16:creationId xmlns:a16="http://schemas.microsoft.com/office/drawing/2014/main" id="{04B31DE4-678F-124B-BAAC-0D62C95CC4CA}"/>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53F050A2-2582-4441-990C-9E1D04AB0EDF}"/>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a:extLst>
                  <a:ext uri="{FF2B5EF4-FFF2-40B4-BE49-F238E27FC236}">
                    <a16:creationId xmlns:a16="http://schemas.microsoft.com/office/drawing/2014/main" id="{9BDCE44F-BFDC-E44D-A8B6-B743FB6C673B}"/>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a:extLst>
                  <a:ext uri="{FF2B5EF4-FFF2-40B4-BE49-F238E27FC236}">
                    <a16:creationId xmlns:a16="http://schemas.microsoft.com/office/drawing/2014/main" id="{46070822-61DF-4D44-A314-1BB1B2F808CF}"/>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56" name="Rectangle 55">
                <a:extLst>
                  <a:ext uri="{FF2B5EF4-FFF2-40B4-BE49-F238E27FC236}">
                    <a16:creationId xmlns:a16="http://schemas.microsoft.com/office/drawing/2014/main" id="{E4933C85-26A8-BE4E-BF93-01FD82CD1966}"/>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a:extLst>
                  <a:ext uri="{FF2B5EF4-FFF2-40B4-BE49-F238E27FC236}">
                    <a16:creationId xmlns:a16="http://schemas.microsoft.com/office/drawing/2014/main" id="{C5D662DB-A363-0849-B43B-E1648789801C}"/>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a:extLst>
                  <a:ext uri="{FF2B5EF4-FFF2-40B4-BE49-F238E27FC236}">
                    <a16:creationId xmlns:a16="http://schemas.microsoft.com/office/drawing/2014/main" id="{83B78851-73D8-CF41-9126-367F3FF6DCC3}"/>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99FE8170-3AC8-8C4E-B104-D920C75E5C9B}"/>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a:extLst>
                  <a:ext uri="{FF2B5EF4-FFF2-40B4-BE49-F238E27FC236}">
                    <a16:creationId xmlns:a16="http://schemas.microsoft.com/office/drawing/2014/main" id="{50275CAA-645B-6A4A-B8FF-1280F468C523}"/>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206CD7DA-FF75-B541-ADEF-2E8C3527B74E}"/>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a:extLst>
                  <a:ext uri="{FF2B5EF4-FFF2-40B4-BE49-F238E27FC236}">
                    <a16:creationId xmlns:a16="http://schemas.microsoft.com/office/drawing/2014/main" id="{97CA2196-1A4E-7B48-A9E7-07E7BAD33C88}"/>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Rectangle 62">
                <a:extLst>
                  <a:ext uri="{FF2B5EF4-FFF2-40B4-BE49-F238E27FC236}">
                    <a16:creationId xmlns:a16="http://schemas.microsoft.com/office/drawing/2014/main" id="{CDC5911B-B0ED-EF42-8CBE-0BCD885A40C1}"/>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64" name="Group 63">
                <a:extLst>
                  <a:ext uri="{FF2B5EF4-FFF2-40B4-BE49-F238E27FC236}">
                    <a16:creationId xmlns:a16="http://schemas.microsoft.com/office/drawing/2014/main" id="{B2996D73-BCF3-F442-BCCF-869E2BB4E712}"/>
                  </a:ext>
                </a:extLst>
              </p:cNvPr>
              <p:cNvGrpSpPr/>
              <p:nvPr/>
            </p:nvGrpSpPr>
            <p:grpSpPr>
              <a:xfrm>
                <a:off x="3499959" y="1036532"/>
                <a:ext cx="914400" cy="2602280"/>
                <a:chOff x="3499959" y="1036532"/>
                <a:chExt cx="914400" cy="2602280"/>
              </a:xfrm>
            </p:grpSpPr>
            <p:sp>
              <p:nvSpPr>
                <p:cNvPr id="65" name="Freeform 64">
                  <a:extLst>
                    <a:ext uri="{FF2B5EF4-FFF2-40B4-BE49-F238E27FC236}">
                      <a16:creationId xmlns:a16="http://schemas.microsoft.com/office/drawing/2014/main" id="{EF2245C0-69B5-DE40-89AD-E9D7E5EA91CE}"/>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Freeform 65">
                  <a:extLst>
                    <a:ext uri="{FF2B5EF4-FFF2-40B4-BE49-F238E27FC236}">
                      <a16:creationId xmlns:a16="http://schemas.microsoft.com/office/drawing/2014/main" id="{976B7D5B-7B6B-604E-9EA4-A7F04F57D82F}"/>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7" name="Freeform 66">
                  <a:extLst>
                    <a:ext uri="{FF2B5EF4-FFF2-40B4-BE49-F238E27FC236}">
                      <a16:creationId xmlns:a16="http://schemas.microsoft.com/office/drawing/2014/main" id="{B388D2A2-ABA6-724E-BDFD-30070E4E9C56}"/>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11" name="Freeform 10">
              <a:extLst>
                <a:ext uri="{FF2B5EF4-FFF2-40B4-BE49-F238E27FC236}">
                  <a16:creationId xmlns:a16="http://schemas.microsoft.com/office/drawing/2014/main" id="{3FEB374E-4FF1-F540-9C9D-4CF748E51329}"/>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ight Arrow 11">
              <a:extLst>
                <a:ext uri="{FF2B5EF4-FFF2-40B4-BE49-F238E27FC236}">
                  <a16:creationId xmlns:a16="http://schemas.microsoft.com/office/drawing/2014/main" id="{776DF82B-2BFE-6F49-A208-CA22394DF665}"/>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13" name="Right Arrow 12">
              <a:extLst>
                <a:ext uri="{FF2B5EF4-FFF2-40B4-BE49-F238E27FC236}">
                  <a16:creationId xmlns:a16="http://schemas.microsoft.com/office/drawing/2014/main" id="{2172CE29-3FF9-714F-B278-2DF84DC5F7C0}"/>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ight Arrow 13">
              <a:extLst>
                <a:ext uri="{FF2B5EF4-FFF2-40B4-BE49-F238E27FC236}">
                  <a16:creationId xmlns:a16="http://schemas.microsoft.com/office/drawing/2014/main" id="{124206DB-56DA-EF49-BB68-BBE960740435}"/>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5" name="Group 14">
              <a:extLst>
                <a:ext uri="{FF2B5EF4-FFF2-40B4-BE49-F238E27FC236}">
                  <a16:creationId xmlns:a16="http://schemas.microsoft.com/office/drawing/2014/main" id="{CFFF2DF5-AC5B-D041-AF8A-D5F605F7A0FE}"/>
                </a:ext>
              </a:extLst>
            </p:cNvPr>
            <p:cNvGrpSpPr/>
            <p:nvPr/>
          </p:nvGrpSpPr>
          <p:grpSpPr>
            <a:xfrm>
              <a:off x="9581446" y="3313599"/>
              <a:ext cx="1027522" cy="768068"/>
              <a:chOff x="9522764" y="1731397"/>
              <a:chExt cx="1027522" cy="768068"/>
            </a:xfrm>
          </p:grpSpPr>
          <p:sp>
            <p:nvSpPr>
              <p:cNvPr id="50" name="Oval 49">
                <a:extLst>
                  <a:ext uri="{FF2B5EF4-FFF2-40B4-BE49-F238E27FC236}">
                    <a16:creationId xmlns:a16="http://schemas.microsoft.com/office/drawing/2014/main" id="{72F0F9C7-3852-EB45-88A9-1693D3DF8E39}"/>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Oval 50">
                <a:extLst>
                  <a:ext uri="{FF2B5EF4-FFF2-40B4-BE49-F238E27FC236}">
                    <a16:creationId xmlns:a16="http://schemas.microsoft.com/office/drawing/2014/main" id="{1CF7715F-CD00-AD47-900F-C0DDEB69D519}"/>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 name="TextBox 15">
              <a:extLst>
                <a:ext uri="{FF2B5EF4-FFF2-40B4-BE49-F238E27FC236}">
                  <a16:creationId xmlns:a16="http://schemas.microsoft.com/office/drawing/2014/main" id="{F2D6F3E9-DD75-8D44-BA36-16760D678162}"/>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17" name="TextBox 16">
              <a:extLst>
                <a:ext uri="{FF2B5EF4-FFF2-40B4-BE49-F238E27FC236}">
                  <a16:creationId xmlns:a16="http://schemas.microsoft.com/office/drawing/2014/main" id="{DD122975-BE6F-0A41-A16E-8E122E2F8771}"/>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18" name="TextBox 17">
              <a:extLst>
                <a:ext uri="{FF2B5EF4-FFF2-40B4-BE49-F238E27FC236}">
                  <a16:creationId xmlns:a16="http://schemas.microsoft.com/office/drawing/2014/main" id="{E2A0B38E-8698-C041-BC45-8F35373F2C03}"/>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19" name="TextBox 18">
              <a:extLst>
                <a:ext uri="{FF2B5EF4-FFF2-40B4-BE49-F238E27FC236}">
                  <a16:creationId xmlns:a16="http://schemas.microsoft.com/office/drawing/2014/main" id="{B66BD4C2-267F-1242-9597-AA43C63C3F4B}"/>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20" name="TextBox 19">
              <a:extLst>
                <a:ext uri="{FF2B5EF4-FFF2-40B4-BE49-F238E27FC236}">
                  <a16:creationId xmlns:a16="http://schemas.microsoft.com/office/drawing/2014/main" id="{BD602D65-2F02-D54D-B359-ED3EC38F1962}"/>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21" name="TextBox 20">
              <a:extLst>
                <a:ext uri="{FF2B5EF4-FFF2-40B4-BE49-F238E27FC236}">
                  <a16:creationId xmlns:a16="http://schemas.microsoft.com/office/drawing/2014/main" id="{8B7BC805-1D8E-6B4B-8B80-D295C145B378}"/>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22" name="TextBox 21">
              <a:extLst>
                <a:ext uri="{FF2B5EF4-FFF2-40B4-BE49-F238E27FC236}">
                  <a16:creationId xmlns:a16="http://schemas.microsoft.com/office/drawing/2014/main" id="{B0700ADA-8ECD-B746-BEA9-EEF786CBA020}"/>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23" name="U-Turn Arrow 22">
              <a:extLst>
                <a:ext uri="{FF2B5EF4-FFF2-40B4-BE49-F238E27FC236}">
                  <a16:creationId xmlns:a16="http://schemas.microsoft.com/office/drawing/2014/main" id="{1A7203E6-B5CB-584B-8B23-5F1D0E4ABB30}"/>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9" name="TextBox 28">
              <a:extLst>
                <a:ext uri="{FF2B5EF4-FFF2-40B4-BE49-F238E27FC236}">
                  <a16:creationId xmlns:a16="http://schemas.microsoft.com/office/drawing/2014/main" id="{3D2A0ABA-5F72-8B46-921A-A81C088EF476}"/>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30" name="Right Arrow 29">
              <a:extLst>
                <a:ext uri="{FF2B5EF4-FFF2-40B4-BE49-F238E27FC236}">
                  <a16:creationId xmlns:a16="http://schemas.microsoft.com/office/drawing/2014/main" id="{64529CAF-A9F9-FA49-990E-129225AC9FE6}"/>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F06B551D-DEE7-F544-B7BB-46FCEC04F299}"/>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32" name="Curved Connector 31">
              <a:extLst>
                <a:ext uri="{FF2B5EF4-FFF2-40B4-BE49-F238E27FC236}">
                  <a16:creationId xmlns:a16="http://schemas.microsoft.com/office/drawing/2014/main" id="{90D6B44F-CD89-364B-B2EB-6462ABCB4CCC}"/>
                </a:ext>
              </a:extLst>
            </p:cNvPr>
            <p:cNvCxnSpPr>
              <a:cxnSpLocks/>
              <a:stCxn id="50"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Curved Connector 32">
              <a:extLst>
                <a:ext uri="{FF2B5EF4-FFF2-40B4-BE49-F238E27FC236}">
                  <a16:creationId xmlns:a16="http://schemas.microsoft.com/office/drawing/2014/main" id="{7B559B3B-4D76-BE4C-B475-2C737C4B8D2A}"/>
                </a:ext>
              </a:extLst>
            </p:cNvPr>
            <p:cNvCxnSpPr>
              <a:cxnSpLocks/>
              <a:stCxn id="50"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Curved Connector 33">
              <a:extLst>
                <a:ext uri="{FF2B5EF4-FFF2-40B4-BE49-F238E27FC236}">
                  <a16:creationId xmlns:a16="http://schemas.microsoft.com/office/drawing/2014/main" id="{31A15AF3-F986-8149-B173-9847D35F2126}"/>
                </a:ext>
              </a:extLst>
            </p:cNvPr>
            <p:cNvCxnSpPr>
              <a:cxnSpLocks/>
              <a:endCxn id="50"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Curved Connector 34">
              <a:extLst>
                <a:ext uri="{FF2B5EF4-FFF2-40B4-BE49-F238E27FC236}">
                  <a16:creationId xmlns:a16="http://schemas.microsoft.com/office/drawing/2014/main" id="{A6A45BA4-A5F4-6C4E-BDCB-10E6DD4E95D0}"/>
                </a:ext>
              </a:extLst>
            </p:cNvPr>
            <p:cNvCxnSpPr>
              <a:cxnSpLocks/>
              <a:stCxn id="50"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6" name="Curved Connector 35">
              <a:extLst>
                <a:ext uri="{FF2B5EF4-FFF2-40B4-BE49-F238E27FC236}">
                  <a16:creationId xmlns:a16="http://schemas.microsoft.com/office/drawing/2014/main" id="{FCE6C166-81DE-8149-9ECD-C8FBCA0201A2}"/>
                </a:ext>
              </a:extLst>
            </p:cNvPr>
            <p:cNvCxnSpPr>
              <a:cxnSpLocks/>
              <a:stCxn id="50"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Curved Connector 36">
              <a:extLst>
                <a:ext uri="{FF2B5EF4-FFF2-40B4-BE49-F238E27FC236}">
                  <a16:creationId xmlns:a16="http://schemas.microsoft.com/office/drawing/2014/main" id="{478D82DC-DA70-C14E-B7BB-C99F086CD362}"/>
                </a:ext>
              </a:extLst>
            </p:cNvPr>
            <p:cNvCxnSpPr>
              <a:cxnSpLocks/>
              <a:endCxn id="50"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Curved Connector 37">
              <a:extLst>
                <a:ext uri="{FF2B5EF4-FFF2-40B4-BE49-F238E27FC236}">
                  <a16:creationId xmlns:a16="http://schemas.microsoft.com/office/drawing/2014/main" id="{99E8DC4A-15B9-3C49-ADED-564A86F5DD29}"/>
                </a:ext>
              </a:extLst>
            </p:cNvPr>
            <p:cNvCxnSpPr>
              <a:cxnSpLocks/>
              <a:stCxn id="50"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Curved Connector 38">
              <a:extLst>
                <a:ext uri="{FF2B5EF4-FFF2-40B4-BE49-F238E27FC236}">
                  <a16:creationId xmlns:a16="http://schemas.microsoft.com/office/drawing/2014/main" id="{91EFAD43-13A9-3946-96D4-13419F5E9213}"/>
                </a:ext>
              </a:extLst>
            </p:cNvPr>
            <p:cNvCxnSpPr>
              <a:cxnSpLocks/>
              <a:endCxn id="50"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6" name="Rounded Rectangle 105">
            <a:extLst>
              <a:ext uri="{FF2B5EF4-FFF2-40B4-BE49-F238E27FC236}">
                <a16:creationId xmlns:a16="http://schemas.microsoft.com/office/drawing/2014/main" id="{1C749A1C-C661-9F4D-AE3B-B4B2B20378DF}"/>
              </a:ext>
            </a:extLst>
          </p:cNvPr>
          <p:cNvSpPr/>
          <p:nvPr/>
        </p:nvSpPr>
        <p:spPr>
          <a:xfrm>
            <a:off x="841261" y="364258"/>
            <a:ext cx="4362016"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dirty="0"/>
              <a:t>RNA transcription</a:t>
            </a:r>
          </a:p>
        </p:txBody>
      </p:sp>
      <p:sp>
        <p:nvSpPr>
          <p:cNvPr id="99" name="Rectangle 98">
            <a:extLst>
              <a:ext uri="{FF2B5EF4-FFF2-40B4-BE49-F238E27FC236}">
                <a16:creationId xmlns:a16="http://schemas.microsoft.com/office/drawing/2014/main" id="{C8137A13-54CE-424E-99E7-8EAAE4A73DCE}"/>
              </a:ext>
            </a:extLst>
          </p:cNvPr>
          <p:cNvSpPr/>
          <p:nvPr/>
        </p:nvSpPr>
        <p:spPr>
          <a:xfrm>
            <a:off x="693162" y="2300210"/>
            <a:ext cx="9389075" cy="1938992"/>
          </a:xfrm>
          <a:prstGeom prst="rect">
            <a:avLst/>
          </a:prstGeom>
        </p:spPr>
        <p:txBody>
          <a:bodyPr wrap="square" numCol="2">
            <a:spAutoFit/>
          </a:bodyPr>
          <a:lstStyle/>
          <a:p>
            <a:pPr marL="742950" lvl="1" indent="-285750">
              <a:buFont typeface="Arial" panose="020B0604020202020204" pitchFamily="34" charset="0"/>
              <a:buChar char="•"/>
            </a:pPr>
            <a:r>
              <a:rPr lang="en-US" sz="2000" dirty="0"/>
              <a:t>post-translational modifications</a:t>
            </a:r>
          </a:p>
          <a:p>
            <a:pPr marL="742950" lvl="1" indent="-285750">
              <a:buFont typeface="Arial" panose="020B0604020202020204" pitchFamily="34" charset="0"/>
              <a:buChar char="•"/>
            </a:pPr>
            <a:r>
              <a:rPr lang="en-US" sz="2000" dirty="0"/>
              <a:t>RNA splicing</a:t>
            </a:r>
          </a:p>
          <a:p>
            <a:pPr marL="742950" lvl="1" indent="-285750">
              <a:buFont typeface="Arial" panose="020B0604020202020204" pitchFamily="34" charset="0"/>
              <a:buChar char="•"/>
            </a:pPr>
            <a:r>
              <a:rPr lang="en-US" sz="2000" dirty="0"/>
              <a:t>RNA bound to RNA-binding proteins</a:t>
            </a:r>
          </a:p>
          <a:p>
            <a:pPr marL="742950" lvl="1" indent="-285750">
              <a:buFont typeface="Arial" panose="020B0604020202020204" pitchFamily="34" charset="0"/>
              <a:buChar char="•"/>
            </a:pPr>
            <a:endParaRPr lang="en-US" sz="2000" dirty="0"/>
          </a:p>
          <a:p>
            <a:pPr marL="742950" lvl="1" indent="-285750">
              <a:buFont typeface="Arial" panose="020B0604020202020204" pitchFamily="34" charset="0"/>
              <a:buChar char="•"/>
            </a:pPr>
            <a:endParaRPr lang="en-US" sz="2000" dirty="0"/>
          </a:p>
          <a:p>
            <a:pPr marL="742950" lvl="1" indent="-285750">
              <a:buFont typeface="Arial" panose="020B0604020202020204" pitchFamily="34" charset="0"/>
              <a:buChar char="•"/>
            </a:pPr>
            <a:endParaRPr lang="en-US" sz="2000" dirty="0"/>
          </a:p>
          <a:p>
            <a:pPr marL="742950" lvl="1" indent="-285750">
              <a:buFont typeface="Arial" panose="020B0604020202020204" pitchFamily="34" charset="0"/>
              <a:buChar char="•"/>
            </a:pPr>
            <a:r>
              <a:rPr lang="en-US" sz="2000" dirty="0"/>
              <a:t>unique RNA isoforms</a:t>
            </a:r>
          </a:p>
          <a:p>
            <a:pPr marL="742950" lvl="1" indent="-285750">
              <a:buFont typeface="Arial" panose="020B0604020202020204" pitchFamily="34" charset="0"/>
              <a:buChar char="•"/>
            </a:pPr>
            <a:r>
              <a:rPr lang="en-US" sz="2000" dirty="0"/>
              <a:t>RNA degradation</a:t>
            </a:r>
          </a:p>
          <a:p>
            <a:pPr marL="742950" lvl="1" indent="-285750">
              <a:buFont typeface="Arial" panose="020B0604020202020204" pitchFamily="34" charset="0"/>
              <a:buChar char="•"/>
            </a:pPr>
            <a:r>
              <a:rPr lang="en-US" sz="2000" dirty="0"/>
              <a:t>regulation of other RNA species</a:t>
            </a:r>
          </a:p>
        </p:txBody>
      </p:sp>
      <p:sp>
        <p:nvSpPr>
          <p:cNvPr id="7" name="Bent Arrow 6">
            <a:extLst>
              <a:ext uri="{FF2B5EF4-FFF2-40B4-BE49-F238E27FC236}">
                <a16:creationId xmlns:a16="http://schemas.microsoft.com/office/drawing/2014/main" id="{420A7E9B-C314-C64F-9CDE-335375E8BCB4}"/>
              </a:ext>
            </a:extLst>
          </p:cNvPr>
          <p:cNvSpPr/>
          <p:nvPr/>
        </p:nvSpPr>
        <p:spPr>
          <a:xfrm rot="10800000" flipH="1">
            <a:off x="3306666" y="3429000"/>
            <a:ext cx="759811" cy="1264283"/>
          </a:xfrm>
          <a:prstGeom prst="bentArrow">
            <a:avLst>
              <a:gd name="adj1" fmla="val 13934"/>
              <a:gd name="adj2" fmla="val 15317"/>
              <a:gd name="adj3" fmla="val 25000"/>
              <a:gd name="adj4" fmla="val 4790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04" name="Bent Arrow 103">
            <a:extLst>
              <a:ext uri="{FF2B5EF4-FFF2-40B4-BE49-F238E27FC236}">
                <a16:creationId xmlns:a16="http://schemas.microsoft.com/office/drawing/2014/main" id="{AD5B5894-336F-AB46-9F33-64F50D354DF2}"/>
              </a:ext>
            </a:extLst>
          </p:cNvPr>
          <p:cNvSpPr/>
          <p:nvPr/>
        </p:nvSpPr>
        <p:spPr>
          <a:xfrm rot="10800000" flipH="1">
            <a:off x="5488270" y="3436146"/>
            <a:ext cx="759811" cy="1264283"/>
          </a:xfrm>
          <a:prstGeom prst="bentArrow">
            <a:avLst>
              <a:gd name="adj1" fmla="val 13934"/>
              <a:gd name="adj2" fmla="val 15317"/>
              <a:gd name="adj3" fmla="val 25000"/>
              <a:gd name="adj4" fmla="val 47900"/>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2862471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7721B0-81D9-3E4E-B7DA-922588B751A1}"/>
              </a:ext>
            </a:extLst>
          </p:cNvPr>
          <p:cNvSpPr>
            <a:spLocks noGrp="1"/>
          </p:cNvSpPr>
          <p:nvPr>
            <p:ph idx="1"/>
          </p:nvPr>
        </p:nvSpPr>
        <p:spPr>
          <a:xfrm>
            <a:off x="838200" y="1825625"/>
            <a:ext cx="10515600" cy="438855"/>
          </a:xfrm>
        </p:spPr>
        <p:txBody>
          <a:bodyPr>
            <a:noAutofit/>
          </a:bodyPr>
          <a:lstStyle/>
          <a:p>
            <a:r>
              <a:rPr lang="en-US" sz="2400" dirty="0"/>
              <a:t>Regulation of RNA transcription and processing affects protein synthesis</a:t>
            </a:r>
          </a:p>
          <a:p>
            <a:endParaRPr lang="en-US" sz="2400" dirty="0"/>
          </a:p>
        </p:txBody>
      </p:sp>
      <p:sp>
        <p:nvSpPr>
          <p:cNvPr id="6" name="Slide Number Placeholder 5">
            <a:extLst>
              <a:ext uri="{FF2B5EF4-FFF2-40B4-BE49-F238E27FC236}">
                <a16:creationId xmlns:a16="http://schemas.microsoft.com/office/drawing/2014/main" id="{55CCEFA7-D720-334A-BCEF-A69FDED500AB}"/>
              </a:ext>
            </a:extLst>
          </p:cNvPr>
          <p:cNvSpPr>
            <a:spLocks noGrp="1"/>
          </p:cNvSpPr>
          <p:nvPr>
            <p:ph type="sldNum" sz="quarter" idx="12"/>
          </p:nvPr>
        </p:nvSpPr>
        <p:spPr/>
        <p:txBody>
          <a:bodyPr/>
          <a:lstStyle/>
          <a:p>
            <a:fld id="{488F6B55-2FBF-E645-B561-8271EEC5CE3D}" type="slidenum">
              <a:rPr lang="en-GB" smtClean="0"/>
              <a:t>8</a:t>
            </a:fld>
            <a:endParaRPr lang="en-GB"/>
          </a:p>
        </p:txBody>
      </p:sp>
      <p:pic>
        <p:nvPicPr>
          <p:cNvPr id="5" name="Picture 4" descr="A picture containing background pattern&#10;&#10;Description automatically generated">
            <a:extLst>
              <a:ext uri="{FF2B5EF4-FFF2-40B4-BE49-F238E27FC236}">
                <a16:creationId xmlns:a16="http://schemas.microsoft.com/office/drawing/2014/main" id="{820A3D62-14DD-6548-8407-F47B485FF541}"/>
              </a:ext>
            </a:extLst>
          </p:cNvPr>
          <p:cNvPicPr>
            <a:picLocks noChangeAspect="1"/>
          </p:cNvPicPr>
          <p:nvPr/>
        </p:nvPicPr>
        <p:blipFill>
          <a:blip r:embed="rId3"/>
          <a:stretch>
            <a:fillRect/>
          </a:stretch>
        </p:blipFill>
        <p:spPr>
          <a:xfrm>
            <a:off x="9956951" y="296695"/>
            <a:ext cx="1949513" cy="550738"/>
          </a:xfrm>
          <a:prstGeom prst="rect">
            <a:avLst/>
          </a:prstGeom>
        </p:spPr>
      </p:pic>
      <p:grpSp>
        <p:nvGrpSpPr>
          <p:cNvPr id="9" name="Group 8">
            <a:extLst>
              <a:ext uri="{FF2B5EF4-FFF2-40B4-BE49-F238E27FC236}">
                <a16:creationId xmlns:a16="http://schemas.microsoft.com/office/drawing/2014/main" id="{52A8225E-7A46-6C42-9C83-969996997531}"/>
              </a:ext>
            </a:extLst>
          </p:cNvPr>
          <p:cNvGrpSpPr/>
          <p:nvPr/>
        </p:nvGrpSpPr>
        <p:grpSpPr>
          <a:xfrm>
            <a:off x="1803234" y="2716733"/>
            <a:ext cx="914403" cy="2609590"/>
            <a:chOff x="1017715" y="1074626"/>
            <a:chExt cx="914403" cy="2609590"/>
          </a:xfrm>
        </p:grpSpPr>
        <p:sp>
          <p:nvSpPr>
            <p:cNvPr id="68" name="Rectangle 67">
              <a:extLst>
                <a:ext uri="{FF2B5EF4-FFF2-40B4-BE49-F238E27FC236}">
                  <a16:creationId xmlns:a16="http://schemas.microsoft.com/office/drawing/2014/main" id="{B87BDF45-446E-8542-A508-538383E659B5}"/>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Rectangle 68">
              <a:extLst>
                <a:ext uri="{FF2B5EF4-FFF2-40B4-BE49-F238E27FC236}">
                  <a16:creationId xmlns:a16="http://schemas.microsoft.com/office/drawing/2014/main" id="{8AD8CB1B-2DE3-364F-8F52-E073C18E161A}"/>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0" name="Rectangle 69">
              <a:extLst>
                <a:ext uri="{FF2B5EF4-FFF2-40B4-BE49-F238E27FC236}">
                  <a16:creationId xmlns:a16="http://schemas.microsoft.com/office/drawing/2014/main" id="{ACF1E6DB-51E9-F348-9B06-C2C8E0D42F7C}"/>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 name="Rectangle 70">
              <a:extLst>
                <a:ext uri="{FF2B5EF4-FFF2-40B4-BE49-F238E27FC236}">
                  <a16:creationId xmlns:a16="http://schemas.microsoft.com/office/drawing/2014/main" id="{9A036EC3-C986-174D-BB7E-ABA015EF1B81}"/>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72" name="Rectangle 71">
              <a:extLst>
                <a:ext uri="{FF2B5EF4-FFF2-40B4-BE49-F238E27FC236}">
                  <a16:creationId xmlns:a16="http://schemas.microsoft.com/office/drawing/2014/main" id="{5C156ABD-6E49-9C41-BBF1-B64FC12CBD05}"/>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Rectangle 72">
              <a:extLst>
                <a:ext uri="{FF2B5EF4-FFF2-40B4-BE49-F238E27FC236}">
                  <a16:creationId xmlns:a16="http://schemas.microsoft.com/office/drawing/2014/main" id="{1318ADBD-BFB8-6F40-BA70-E726D33C20AE}"/>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Rectangle 73">
              <a:extLst>
                <a:ext uri="{FF2B5EF4-FFF2-40B4-BE49-F238E27FC236}">
                  <a16:creationId xmlns:a16="http://schemas.microsoft.com/office/drawing/2014/main" id="{C0B26B86-C174-9747-A403-78971EE1731E}"/>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Rectangle 74">
              <a:extLst>
                <a:ext uri="{FF2B5EF4-FFF2-40B4-BE49-F238E27FC236}">
                  <a16:creationId xmlns:a16="http://schemas.microsoft.com/office/drawing/2014/main" id="{1A4F43DC-7C34-8D4D-A6C2-E1E369ADCCC6}"/>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Rectangle 75">
              <a:extLst>
                <a:ext uri="{FF2B5EF4-FFF2-40B4-BE49-F238E27FC236}">
                  <a16:creationId xmlns:a16="http://schemas.microsoft.com/office/drawing/2014/main" id="{A6697DF0-0152-C941-819C-F192CD56478B}"/>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Rectangle 76">
              <a:extLst>
                <a:ext uri="{FF2B5EF4-FFF2-40B4-BE49-F238E27FC236}">
                  <a16:creationId xmlns:a16="http://schemas.microsoft.com/office/drawing/2014/main" id="{6D5EE6E8-67E2-AE45-98F9-E944DF50E5B1}"/>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Rectangle 77">
              <a:extLst>
                <a:ext uri="{FF2B5EF4-FFF2-40B4-BE49-F238E27FC236}">
                  <a16:creationId xmlns:a16="http://schemas.microsoft.com/office/drawing/2014/main" id="{9F2A7C3C-FB09-F245-B40A-9600A48EDBFF}"/>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Rectangle 78">
              <a:extLst>
                <a:ext uri="{FF2B5EF4-FFF2-40B4-BE49-F238E27FC236}">
                  <a16:creationId xmlns:a16="http://schemas.microsoft.com/office/drawing/2014/main" id="{25BEFF81-D5A9-A847-8646-2F2A1A8EAFA1}"/>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a:extLst>
                <a:ext uri="{FF2B5EF4-FFF2-40B4-BE49-F238E27FC236}">
                  <a16:creationId xmlns:a16="http://schemas.microsoft.com/office/drawing/2014/main" id="{B75AB152-58CF-B841-A936-F1628194F582}"/>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Rectangle 80">
              <a:extLst>
                <a:ext uri="{FF2B5EF4-FFF2-40B4-BE49-F238E27FC236}">
                  <a16:creationId xmlns:a16="http://schemas.microsoft.com/office/drawing/2014/main" id="{3A3D2DBC-7CE1-7F43-B8DE-B57B9EDE3AB4}"/>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2" name="Rectangle 81">
              <a:extLst>
                <a:ext uri="{FF2B5EF4-FFF2-40B4-BE49-F238E27FC236}">
                  <a16:creationId xmlns:a16="http://schemas.microsoft.com/office/drawing/2014/main" id="{F9541F3F-6B15-0541-AC0A-10A7E8BDDD51}"/>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3" name="Rectangle 82">
              <a:extLst>
                <a:ext uri="{FF2B5EF4-FFF2-40B4-BE49-F238E27FC236}">
                  <a16:creationId xmlns:a16="http://schemas.microsoft.com/office/drawing/2014/main" id="{B3291714-3F9B-B64E-98CB-248006AA8518}"/>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4" name="Rectangle 83">
              <a:extLst>
                <a:ext uri="{FF2B5EF4-FFF2-40B4-BE49-F238E27FC236}">
                  <a16:creationId xmlns:a16="http://schemas.microsoft.com/office/drawing/2014/main" id="{BA0CA873-05D4-9C48-ABA4-A45D72D9757E}"/>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Rectangle 84">
              <a:extLst>
                <a:ext uri="{FF2B5EF4-FFF2-40B4-BE49-F238E27FC236}">
                  <a16:creationId xmlns:a16="http://schemas.microsoft.com/office/drawing/2014/main" id="{2005B58D-A5C5-4F4D-B9BB-D80EC8A9D4D6}"/>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Rectangle 85">
              <a:extLst>
                <a:ext uri="{FF2B5EF4-FFF2-40B4-BE49-F238E27FC236}">
                  <a16:creationId xmlns:a16="http://schemas.microsoft.com/office/drawing/2014/main" id="{ECAF1785-DE5E-494D-B372-6F20A3025B96}"/>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Rectangle 86">
              <a:extLst>
                <a:ext uri="{FF2B5EF4-FFF2-40B4-BE49-F238E27FC236}">
                  <a16:creationId xmlns:a16="http://schemas.microsoft.com/office/drawing/2014/main" id="{3C22811E-AB84-E542-AF27-BB1DBB3076E7}"/>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8" name="Rectangle 87">
              <a:extLst>
                <a:ext uri="{FF2B5EF4-FFF2-40B4-BE49-F238E27FC236}">
                  <a16:creationId xmlns:a16="http://schemas.microsoft.com/office/drawing/2014/main" id="{BE7D4F1D-F3A9-3D4B-8D5D-2784A47F34C6}"/>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9" name="Rectangle 88">
              <a:extLst>
                <a:ext uri="{FF2B5EF4-FFF2-40B4-BE49-F238E27FC236}">
                  <a16:creationId xmlns:a16="http://schemas.microsoft.com/office/drawing/2014/main" id="{1D7B728D-B9F4-4549-A25D-9B300E497F00}"/>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0" name="Rectangle 89">
              <a:extLst>
                <a:ext uri="{FF2B5EF4-FFF2-40B4-BE49-F238E27FC236}">
                  <a16:creationId xmlns:a16="http://schemas.microsoft.com/office/drawing/2014/main" id="{F876F9E1-B164-A245-A674-5A2CDDFE3E9A}"/>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Rectangle 90">
              <a:extLst>
                <a:ext uri="{FF2B5EF4-FFF2-40B4-BE49-F238E27FC236}">
                  <a16:creationId xmlns:a16="http://schemas.microsoft.com/office/drawing/2014/main" id="{A45F0358-3928-4D47-9122-7218D260679C}"/>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92" name="Group 91">
              <a:extLst>
                <a:ext uri="{FF2B5EF4-FFF2-40B4-BE49-F238E27FC236}">
                  <a16:creationId xmlns:a16="http://schemas.microsoft.com/office/drawing/2014/main" id="{FE0BE59A-347E-8246-8BDF-20EFB3DFE18A}"/>
                </a:ext>
              </a:extLst>
            </p:cNvPr>
            <p:cNvGrpSpPr/>
            <p:nvPr/>
          </p:nvGrpSpPr>
          <p:grpSpPr>
            <a:xfrm>
              <a:off x="1017718" y="1074626"/>
              <a:ext cx="914400" cy="2609590"/>
              <a:chOff x="1017718" y="1074626"/>
              <a:chExt cx="914400" cy="2609590"/>
            </a:xfrm>
          </p:grpSpPr>
          <p:sp>
            <p:nvSpPr>
              <p:cNvPr id="93" name="Freeform 92">
                <a:extLst>
                  <a:ext uri="{FF2B5EF4-FFF2-40B4-BE49-F238E27FC236}">
                    <a16:creationId xmlns:a16="http://schemas.microsoft.com/office/drawing/2014/main" id="{E4ECCB23-89B5-684A-AE4C-B38524971CC3}"/>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Freeform 93">
                <a:extLst>
                  <a:ext uri="{FF2B5EF4-FFF2-40B4-BE49-F238E27FC236}">
                    <a16:creationId xmlns:a16="http://schemas.microsoft.com/office/drawing/2014/main" id="{FB31E239-0EF7-FD43-BECD-102D8B683A2D}"/>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5" name="Freeform 94">
                <a:extLst>
                  <a:ext uri="{FF2B5EF4-FFF2-40B4-BE49-F238E27FC236}">
                    <a16:creationId xmlns:a16="http://schemas.microsoft.com/office/drawing/2014/main" id="{04CE4D17-D1DF-2143-B546-81D362B25125}"/>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6" name="Freeform 95">
                <a:extLst>
                  <a:ext uri="{FF2B5EF4-FFF2-40B4-BE49-F238E27FC236}">
                    <a16:creationId xmlns:a16="http://schemas.microsoft.com/office/drawing/2014/main" id="{02F89353-191D-B543-8AD6-296E1F0A86E7}"/>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7" name="Freeform 96">
                <a:extLst>
                  <a:ext uri="{FF2B5EF4-FFF2-40B4-BE49-F238E27FC236}">
                    <a16:creationId xmlns:a16="http://schemas.microsoft.com/office/drawing/2014/main" id="{9EFEC78E-48A3-3545-9EDA-880C189255F3}"/>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Freeform 97">
                <a:extLst>
                  <a:ext uri="{FF2B5EF4-FFF2-40B4-BE49-F238E27FC236}">
                    <a16:creationId xmlns:a16="http://schemas.microsoft.com/office/drawing/2014/main" id="{77725523-24FA-824E-9E41-7A65F1EC6A86}"/>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0" name="Group 9">
            <a:extLst>
              <a:ext uri="{FF2B5EF4-FFF2-40B4-BE49-F238E27FC236}">
                <a16:creationId xmlns:a16="http://schemas.microsoft.com/office/drawing/2014/main" id="{C0D0DB8F-A751-4844-B25A-E24172655632}"/>
              </a:ext>
            </a:extLst>
          </p:cNvPr>
          <p:cNvGrpSpPr/>
          <p:nvPr/>
        </p:nvGrpSpPr>
        <p:grpSpPr>
          <a:xfrm>
            <a:off x="4110383" y="2678639"/>
            <a:ext cx="917863" cy="2602280"/>
            <a:chOff x="3499959" y="1036532"/>
            <a:chExt cx="917863" cy="2602280"/>
          </a:xfrm>
        </p:grpSpPr>
        <p:sp>
          <p:nvSpPr>
            <p:cNvPr id="52" name="Rectangle 51">
              <a:extLst>
                <a:ext uri="{FF2B5EF4-FFF2-40B4-BE49-F238E27FC236}">
                  <a16:creationId xmlns:a16="http://schemas.microsoft.com/office/drawing/2014/main" id="{04B31DE4-678F-124B-BAAC-0D62C95CC4CA}"/>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53F050A2-2582-4441-990C-9E1D04AB0EDF}"/>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a:extLst>
                <a:ext uri="{FF2B5EF4-FFF2-40B4-BE49-F238E27FC236}">
                  <a16:creationId xmlns:a16="http://schemas.microsoft.com/office/drawing/2014/main" id="{9BDCE44F-BFDC-E44D-A8B6-B743FB6C673B}"/>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a:extLst>
                <a:ext uri="{FF2B5EF4-FFF2-40B4-BE49-F238E27FC236}">
                  <a16:creationId xmlns:a16="http://schemas.microsoft.com/office/drawing/2014/main" id="{46070822-61DF-4D44-A314-1BB1B2F808CF}"/>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56" name="Rectangle 55">
              <a:extLst>
                <a:ext uri="{FF2B5EF4-FFF2-40B4-BE49-F238E27FC236}">
                  <a16:creationId xmlns:a16="http://schemas.microsoft.com/office/drawing/2014/main" id="{E4933C85-26A8-BE4E-BF93-01FD82CD1966}"/>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a:extLst>
                <a:ext uri="{FF2B5EF4-FFF2-40B4-BE49-F238E27FC236}">
                  <a16:creationId xmlns:a16="http://schemas.microsoft.com/office/drawing/2014/main" id="{C5D662DB-A363-0849-B43B-E1648789801C}"/>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a:extLst>
                <a:ext uri="{FF2B5EF4-FFF2-40B4-BE49-F238E27FC236}">
                  <a16:creationId xmlns:a16="http://schemas.microsoft.com/office/drawing/2014/main" id="{83B78851-73D8-CF41-9126-367F3FF6DCC3}"/>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99FE8170-3AC8-8C4E-B104-D920C75E5C9B}"/>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a:extLst>
                <a:ext uri="{FF2B5EF4-FFF2-40B4-BE49-F238E27FC236}">
                  <a16:creationId xmlns:a16="http://schemas.microsoft.com/office/drawing/2014/main" id="{50275CAA-645B-6A4A-B8FF-1280F468C523}"/>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206CD7DA-FF75-B541-ADEF-2E8C3527B74E}"/>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a:extLst>
                <a:ext uri="{FF2B5EF4-FFF2-40B4-BE49-F238E27FC236}">
                  <a16:creationId xmlns:a16="http://schemas.microsoft.com/office/drawing/2014/main" id="{97CA2196-1A4E-7B48-A9E7-07E7BAD33C88}"/>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Rectangle 62">
              <a:extLst>
                <a:ext uri="{FF2B5EF4-FFF2-40B4-BE49-F238E27FC236}">
                  <a16:creationId xmlns:a16="http://schemas.microsoft.com/office/drawing/2014/main" id="{CDC5911B-B0ED-EF42-8CBE-0BCD885A40C1}"/>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64" name="Group 63">
              <a:extLst>
                <a:ext uri="{FF2B5EF4-FFF2-40B4-BE49-F238E27FC236}">
                  <a16:creationId xmlns:a16="http://schemas.microsoft.com/office/drawing/2014/main" id="{B2996D73-BCF3-F442-BCCF-869E2BB4E712}"/>
                </a:ext>
              </a:extLst>
            </p:cNvPr>
            <p:cNvGrpSpPr/>
            <p:nvPr/>
          </p:nvGrpSpPr>
          <p:grpSpPr>
            <a:xfrm>
              <a:off x="3499959" y="1036532"/>
              <a:ext cx="914400" cy="2602280"/>
              <a:chOff x="3499959" y="1036532"/>
              <a:chExt cx="914400" cy="2602280"/>
            </a:xfrm>
          </p:grpSpPr>
          <p:sp>
            <p:nvSpPr>
              <p:cNvPr id="65" name="Freeform 64">
                <a:extLst>
                  <a:ext uri="{FF2B5EF4-FFF2-40B4-BE49-F238E27FC236}">
                    <a16:creationId xmlns:a16="http://schemas.microsoft.com/office/drawing/2014/main" id="{EF2245C0-69B5-DE40-89AD-E9D7E5EA91CE}"/>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Freeform 65">
                <a:extLst>
                  <a:ext uri="{FF2B5EF4-FFF2-40B4-BE49-F238E27FC236}">
                    <a16:creationId xmlns:a16="http://schemas.microsoft.com/office/drawing/2014/main" id="{976B7D5B-7B6B-604E-9EA4-A7F04F57D82F}"/>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7" name="Freeform 66">
                <a:extLst>
                  <a:ext uri="{FF2B5EF4-FFF2-40B4-BE49-F238E27FC236}">
                    <a16:creationId xmlns:a16="http://schemas.microsoft.com/office/drawing/2014/main" id="{B388D2A2-ABA6-724E-BDFD-30070E4E9C56}"/>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11" name="Freeform 10">
            <a:extLst>
              <a:ext uri="{FF2B5EF4-FFF2-40B4-BE49-F238E27FC236}">
                <a16:creationId xmlns:a16="http://schemas.microsoft.com/office/drawing/2014/main" id="{3FEB374E-4FF1-F540-9C9D-4CF748E51329}"/>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ight Arrow 11">
            <a:extLst>
              <a:ext uri="{FF2B5EF4-FFF2-40B4-BE49-F238E27FC236}">
                <a16:creationId xmlns:a16="http://schemas.microsoft.com/office/drawing/2014/main" id="{776DF82B-2BFE-6F49-A208-CA22394DF665}"/>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13" name="Right Arrow 12">
            <a:extLst>
              <a:ext uri="{FF2B5EF4-FFF2-40B4-BE49-F238E27FC236}">
                <a16:creationId xmlns:a16="http://schemas.microsoft.com/office/drawing/2014/main" id="{2172CE29-3FF9-714F-B278-2DF84DC5F7C0}"/>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ight Arrow 13">
            <a:extLst>
              <a:ext uri="{FF2B5EF4-FFF2-40B4-BE49-F238E27FC236}">
                <a16:creationId xmlns:a16="http://schemas.microsoft.com/office/drawing/2014/main" id="{124206DB-56DA-EF49-BB68-BBE960740435}"/>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5" name="Group 14">
            <a:extLst>
              <a:ext uri="{FF2B5EF4-FFF2-40B4-BE49-F238E27FC236}">
                <a16:creationId xmlns:a16="http://schemas.microsoft.com/office/drawing/2014/main" id="{CFFF2DF5-AC5B-D041-AF8A-D5F605F7A0FE}"/>
              </a:ext>
            </a:extLst>
          </p:cNvPr>
          <p:cNvGrpSpPr/>
          <p:nvPr/>
        </p:nvGrpSpPr>
        <p:grpSpPr>
          <a:xfrm>
            <a:off x="9581446" y="3313599"/>
            <a:ext cx="1027522" cy="768068"/>
            <a:chOff x="9522764" y="1731397"/>
            <a:chExt cx="1027522" cy="768068"/>
          </a:xfrm>
        </p:grpSpPr>
        <p:sp>
          <p:nvSpPr>
            <p:cNvPr id="50" name="Oval 49">
              <a:extLst>
                <a:ext uri="{FF2B5EF4-FFF2-40B4-BE49-F238E27FC236}">
                  <a16:creationId xmlns:a16="http://schemas.microsoft.com/office/drawing/2014/main" id="{72F0F9C7-3852-EB45-88A9-1693D3DF8E39}"/>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Oval 50">
              <a:extLst>
                <a:ext uri="{FF2B5EF4-FFF2-40B4-BE49-F238E27FC236}">
                  <a16:creationId xmlns:a16="http://schemas.microsoft.com/office/drawing/2014/main" id="{1CF7715F-CD00-AD47-900F-C0DDEB69D519}"/>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 name="TextBox 15">
            <a:extLst>
              <a:ext uri="{FF2B5EF4-FFF2-40B4-BE49-F238E27FC236}">
                <a16:creationId xmlns:a16="http://schemas.microsoft.com/office/drawing/2014/main" id="{F2D6F3E9-DD75-8D44-BA36-16760D678162}"/>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17" name="TextBox 16">
            <a:extLst>
              <a:ext uri="{FF2B5EF4-FFF2-40B4-BE49-F238E27FC236}">
                <a16:creationId xmlns:a16="http://schemas.microsoft.com/office/drawing/2014/main" id="{DD122975-BE6F-0A41-A16E-8E122E2F8771}"/>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18" name="TextBox 17">
            <a:extLst>
              <a:ext uri="{FF2B5EF4-FFF2-40B4-BE49-F238E27FC236}">
                <a16:creationId xmlns:a16="http://schemas.microsoft.com/office/drawing/2014/main" id="{E2A0B38E-8698-C041-BC45-8F35373F2C03}"/>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19" name="TextBox 18">
            <a:extLst>
              <a:ext uri="{FF2B5EF4-FFF2-40B4-BE49-F238E27FC236}">
                <a16:creationId xmlns:a16="http://schemas.microsoft.com/office/drawing/2014/main" id="{B66BD4C2-267F-1242-9597-AA43C63C3F4B}"/>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20" name="TextBox 19">
            <a:extLst>
              <a:ext uri="{FF2B5EF4-FFF2-40B4-BE49-F238E27FC236}">
                <a16:creationId xmlns:a16="http://schemas.microsoft.com/office/drawing/2014/main" id="{BD602D65-2F02-D54D-B359-ED3EC38F1962}"/>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21" name="TextBox 20">
            <a:extLst>
              <a:ext uri="{FF2B5EF4-FFF2-40B4-BE49-F238E27FC236}">
                <a16:creationId xmlns:a16="http://schemas.microsoft.com/office/drawing/2014/main" id="{8B7BC805-1D8E-6B4B-8B80-D295C145B378}"/>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22" name="TextBox 21">
            <a:extLst>
              <a:ext uri="{FF2B5EF4-FFF2-40B4-BE49-F238E27FC236}">
                <a16:creationId xmlns:a16="http://schemas.microsoft.com/office/drawing/2014/main" id="{B0700ADA-8ECD-B746-BEA9-EEF786CBA020}"/>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23" name="U-Turn Arrow 22">
            <a:extLst>
              <a:ext uri="{FF2B5EF4-FFF2-40B4-BE49-F238E27FC236}">
                <a16:creationId xmlns:a16="http://schemas.microsoft.com/office/drawing/2014/main" id="{1A7203E6-B5CB-584B-8B23-5F1D0E4ABB30}"/>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9" name="TextBox 28">
            <a:extLst>
              <a:ext uri="{FF2B5EF4-FFF2-40B4-BE49-F238E27FC236}">
                <a16:creationId xmlns:a16="http://schemas.microsoft.com/office/drawing/2014/main" id="{3D2A0ABA-5F72-8B46-921A-A81C088EF476}"/>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30" name="Right Arrow 29">
            <a:extLst>
              <a:ext uri="{FF2B5EF4-FFF2-40B4-BE49-F238E27FC236}">
                <a16:creationId xmlns:a16="http://schemas.microsoft.com/office/drawing/2014/main" id="{64529CAF-A9F9-FA49-990E-129225AC9FE6}"/>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F06B551D-DEE7-F544-B7BB-46FCEC04F299}"/>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32" name="Curved Connector 31">
            <a:extLst>
              <a:ext uri="{FF2B5EF4-FFF2-40B4-BE49-F238E27FC236}">
                <a16:creationId xmlns:a16="http://schemas.microsoft.com/office/drawing/2014/main" id="{90D6B44F-CD89-364B-B2EB-6462ABCB4CCC}"/>
              </a:ext>
            </a:extLst>
          </p:cNvPr>
          <p:cNvCxnSpPr>
            <a:cxnSpLocks/>
            <a:stCxn id="50"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Curved Connector 32">
            <a:extLst>
              <a:ext uri="{FF2B5EF4-FFF2-40B4-BE49-F238E27FC236}">
                <a16:creationId xmlns:a16="http://schemas.microsoft.com/office/drawing/2014/main" id="{7B559B3B-4D76-BE4C-B475-2C737C4B8D2A}"/>
              </a:ext>
            </a:extLst>
          </p:cNvPr>
          <p:cNvCxnSpPr>
            <a:cxnSpLocks/>
            <a:stCxn id="50"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Curved Connector 33">
            <a:extLst>
              <a:ext uri="{FF2B5EF4-FFF2-40B4-BE49-F238E27FC236}">
                <a16:creationId xmlns:a16="http://schemas.microsoft.com/office/drawing/2014/main" id="{31A15AF3-F986-8149-B173-9847D35F2126}"/>
              </a:ext>
            </a:extLst>
          </p:cNvPr>
          <p:cNvCxnSpPr>
            <a:cxnSpLocks/>
            <a:endCxn id="50"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Curved Connector 34">
            <a:extLst>
              <a:ext uri="{FF2B5EF4-FFF2-40B4-BE49-F238E27FC236}">
                <a16:creationId xmlns:a16="http://schemas.microsoft.com/office/drawing/2014/main" id="{A6A45BA4-A5F4-6C4E-BDCB-10E6DD4E95D0}"/>
              </a:ext>
            </a:extLst>
          </p:cNvPr>
          <p:cNvCxnSpPr>
            <a:cxnSpLocks/>
            <a:stCxn id="50"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6" name="Curved Connector 35">
            <a:extLst>
              <a:ext uri="{FF2B5EF4-FFF2-40B4-BE49-F238E27FC236}">
                <a16:creationId xmlns:a16="http://schemas.microsoft.com/office/drawing/2014/main" id="{FCE6C166-81DE-8149-9ECD-C8FBCA0201A2}"/>
              </a:ext>
            </a:extLst>
          </p:cNvPr>
          <p:cNvCxnSpPr>
            <a:cxnSpLocks/>
            <a:stCxn id="50"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Curved Connector 36">
            <a:extLst>
              <a:ext uri="{FF2B5EF4-FFF2-40B4-BE49-F238E27FC236}">
                <a16:creationId xmlns:a16="http://schemas.microsoft.com/office/drawing/2014/main" id="{478D82DC-DA70-C14E-B7BB-C99F086CD362}"/>
              </a:ext>
            </a:extLst>
          </p:cNvPr>
          <p:cNvCxnSpPr>
            <a:cxnSpLocks/>
            <a:endCxn id="50"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Curved Connector 37">
            <a:extLst>
              <a:ext uri="{FF2B5EF4-FFF2-40B4-BE49-F238E27FC236}">
                <a16:creationId xmlns:a16="http://schemas.microsoft.com/office/drawing/2014/main" id="{99E8DC4A-15B9-3C49-ADED-564A86F5DD29}"/>
              </a:ext>
            </a:extLst>
          </p:cNvPr>
          <p:cNvCxnSpPr>
            <a:cxnSpLocks/>
            <a:stCxn id="50"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Curved Connector 38">
            <a:extLst>
              <a:ext uri="{FF2B5EF4-FFF2-40B4-BE49-F238E27FC236}">
                <a16:creationId xmlns:a16="http://schemas.microsoft.com/office/drawing/2014/main" id="{91EFAD43-13A9-3946-96D4-13419F5E9213}"/>
              </a:ext>
            </a:extLst>
          </p:cNvPr>
          <p:cNvCxnSpPr>
            <a:cxnSpLocks/>
            <a:endCxn id="50"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100" name="Multiply 99">
            <a:extLst>
              <a:ext uri="{FF2B5EF4-FFF2-40B4-BE49-F238E27FC236}">
                <a16:creationId xmlns:a16="http://schemas.microsoft.com/office/drawing/2014/main" id="{30A9B417-0036-CD41-B1CA-BFC15D510D94}"/>
              </a:ext>
            </a:extLst>
          </p:cNvPr>
          <p:cNvSpPr/>
          <p:nvPr/>
        </p:nvSpPr>
        <p:spPr>
          <a:xfrm>
            <a:off x="2988476" y="3455819"/>
            <a:ext cx="750627" cy="612096"/>
          </a:xfrm>
          <a:prstGeom prst="mathMultiply">
            <a:avLst>
              <a:gd name="adj1" fmla="val 123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1" name="Multiply 100">
            <a:extLst>
              <a:ext uri="{FF2B5EF4-FFF2-40B4-BE49-F238E27FC236}">
                <a16:creationId xmlns:a16="http://schemas.microsoft.com/office/drawing/2014/main" id="{892003CA-0759-004E-A6F1-6E39B7A73C18}"/>
              </a:ext>
            </a:extLst>
          </p:cNvPr>
          <p:cNvSpPr/>
          <p:nvPr/>
        </p:nvSpPr>
        <p:spPr>
          <a:xfrm>
            <a:off x="5200215" y="3441342"/>
            <a:ext cx="750627" cy="612096"/>
          </a:xfrm>
          <a:prstGeom prst="mathMultiply">
            <a:avLst>
              <a:gd name="adj1" fmla="val 123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2" name="Multiply 101">
            <a:extLst>
              <a:ext uri="{FF2B5EF4-FFF2-40B4-BE49-F238E27FC236}">
                <a16:creationId xmlns:a16="http://schemas.microsoft.com/office/drawing/2014/main" id="{8D294958-B6C8-7246-A352-E84FA63F4C39}"/>
              </a:ext>
            </a:extLst>
          </p:cNvPr>
          <p:cNvSpPr/>
          <p:nvPr/>
        </p:nvSpPr>
        <p:spPr>
          <a:xfrm>
            <a:off x="8448817" y="3441342"/>
            <a:ext cx="750627" cy="612096"/>
          </a:xfrm>
          <a:prstGeom prst="mathMultiply">
            <a:avLst>
              <a:gd name="adj1" fmla="val 123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6" name="Rounded Rectangle 105">
            <a:extLst>
              <a:ext uri="{FF2B5EF4-FFF2-40B4-BE49-F238E27FC236}">
                <a16:creationId xmlns:a16="http://schemas.microsoft.com/office/drawing/2014/main" id="{1C749A1C-C661-9F4D-AE3B-B4B2B20378DF}"/>
              </a:ext>
            </a:extLst>
          </p:cNvPr>
          <p:cNvSpPr/>
          <p:nvPr/>
        </p:nvSpPr>
        <p:spPr>
          <a:xfrm>
            <a:off x="841261" y="364258"/>
            <a:ext cx="4362016"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dirty="0"/>
              <a:t>RNA transcription</a:t>
            </a:r>
          </a:p>
        </p:txBody>
      </p:sp>
      <p:sp>
        <p:nvSpPr>
          <p:cNvPr id="2" name="Lightning Bolt 1">
            <a:extLst>
              <a:ext uri="{FF2B5EF4-FFF2-40B4-BE49-F238E27FC236}">
                <a16:creationId xmlns:a16="http://schemas.microsoft.com/office/drawing/2014/main" id="{A0EDC921-3F17-D644-A339-58CB87D0D56E}"/>
              </a:ext>
            </a:extLst>
          </p:cNvPr>
          <p:cNvSpPr/>
          <p:nvPr/>
        </p:nvSpPr>
        <p:spPr>
          <a:xfrm rot="1622731">
            <a:off x="3143562" y="2812284"/>
            <a:ext cx="419880" cy="763087"/>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0C3E287-FCA8-8543-AF1E-3AB1C767B8CD}"/>
              </a:ext>
            </a:extLst>
          </p:cNvPr>
          <p:cNvSpPr txBox="1"/>
          <p:nvPr/>
        </p:nvSpPr>
        <p:spPr>
          <a:xfrm>
            <a:off x="2828911" y="2365089"/>
            <a:ext cx="1177374" cy="523220"/>
          </a:xfrm>
          <a:prstGeom prst="rect">
            <a:avLst/>
          </a:prstGeom>
          <a:noFill/>
        </p:spPr>
        <p:txBody>
          <a:bodyPr wrap="none" rtlCol="0">
            <a:spAutoFit/>
          </a:bodyPr>
          <a:lstStyle/>
          <a:p>
            <a:pPr algn="ctr"/>
            <a:r>
              <a:rPr lang="en-GB" sz="1400" dirty="0"/>
              <a:t>Transcription </a:t>
            </a:r>
          </a:p>
          <a:p>
            <a:pPr algn="ctr"/>
            <a:r>
              <a:rPr lang="en-GB" sz="1400" dirty="0"/>
              <a:t>blocker</a:t>
            </a:r>
          </a:p>
        </p:txBody>
      </p:sp>
    </p:spTree>
    <p:extLst>
      <p:ext uri="{BB962C8B-B14F-4D97-AF65-F5344CB8AC3E}">
        <p14:creationId xmlns:p14="http://schemas.microsoft.com/office/powerpoint/2010/main" val="835852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32"/>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33"/>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35"/>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39"/>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37"/>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36"/>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38"/>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animBg="1"/>
      <p:bldP spid="101" grpId="0" animBg="1"/>
      <p:bldP spid="102" grpId="0" animBg="1"/>
      <p:bldP spid="2" grpId="0" animBg="1"/>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7721B0-81D9-3E4E-B7DA-922588B751A1}"/>
              </a:ext>
            </a:extLst>
          </p:cNvPr>
          <p:cNvSpPr>
            <a:spLocks noGrp="1"/>
          </p:cNvSpPr>
          <p:nvPr>
            <p:ph idx="1"/>
          </p:nvPr>
        </p:nvSpPr>
        <p:spPr>
          <a:xfrm>
            <a:off x="838200" y="1825625"/>
            <a:ext cx="5980289" cy="4351338"/>
          </a:xfrm>
        </p:spPr>
        <p:txBody>
          <a:bodyPr>
            <a:noAutofit/>
          </a:bodyPr>
          <a:lstStyle/>
          <a:p>
            <a:r>
              <a:rPr lang="en-US" sz="2400" dirty="0"/>
              <a:t>Studying RNA transcription and translation:</a:t>
            </a:r>
          </a:p>
          <a:p>
            <a:pPr lvl="1"/>
            <a:r>
              <a:rPr lang="en-US" sz="2000" dirty="0"/>
              <a:t>RNA production, </a:t>
            </a:r>
          </a:p>
          <a:p>
            <a:pPr lvl="1"/>
            <a:r>
              <a:rPr lang="en-US" sz="2000" dirty="0"/>
              <a:t>RNA processing, </a:t>
            </a:r>
          </a:p>
          <a:p>
            <a:pPr lvl="1"/>
            <a:r>
              <a:rPr lang="en-US" sz="2000" dirty="0"/>
              <a:t>RNA regulation for cellular phenotype</a:t>
            </a:r>
          </a:p>
          <a:p>
            <a:endParaRPr lang="en-US" sz="2400" dirty="0"/>
          </a:p>
          <a:p>
            <a:r>
              <a:rPr lang="en-US" sz="2400" dirty="0"/>
              <a:t>Better understanding </a:t>
            </a:r>
            <a:r>
              <a:rPr lang="en-US" sz="2400" dirty="0">
                <a:sym typeface="Wingdings" pitchFamily="2" charset="2"/>
              </a:rPr>
              <a:t> Possible therapies</a:t>
            </a:r>
            <a:endParaRPr lang="en-US" sz="2400" dirty="0"/>
          </a:p>
          <a:p>
            <a:endParaRPr lang="en-US" sz="2400" dirty="0"/>
          </a:p>
          <a:p>
            <a:r>
              <a:rPr lang="en-US" sz="2400" dirty="0"/>
              <a:t>Dysregulated RNAs are the cause of some diseases and cancers</a:t>
            </a:r>
          </a:p>
        </p:txBody>
      </p:sp>
      <p:sp>
        <p:nvSpPr>
          <p:cNvPr id="6" name="Slide Number Placeholder 5">
            <a:extLst>
              <a:ext uri="{FF2B5EF4-FFF2-40B4-BE49-F238E27FC236}">
                <a16:creationId xmlns:a16="http://schemas.microsoft.com/office/drawing/2014/main" id="{55CCEFA7-D720-334A-BCEF-A69FDED500AB}"/>
              </a:ext>
            </a:extLst>
          </p:cNvPr>
          <p:cNvSpPr>
            <a:spLocks noGrp="1"/>
          </p:cNvSpPr>
          <p:nvPr>
            <p:ph type="sldNum" sz="quarter" idx="12"/>
          </p:nvPr>
        </p:nvSpPr>
        <p:spPr/>
        <p:txBody>
          <a:bodyPr/>
          <a:lstStyle/>
          <a:p>
            <a:fld id="{488F6B55-2FBF-E645-B561-8271EEC5CE3D}" type="slidenum">
              <a:rPr lang="en-GB" smtClean="0"/>
              <a:t>9</a:t>
            </a:fld>
            <a:endParaRPr lang="en-GB" dirty="0"/>
          </a:p>
        </p:txBody>
      </p:sp>
      <p:pic>
        <p:nvPicPr>
          <p:cNvPr id="5" name="Picture 4" descr="A picture containing background pattern&#10;&#10;Description automatically generated">
            <a:extLst>
              <a:ext uri="{FF2B5EF4-FFF2-40B4-BE49-F238E27FC236}">
                <a16:creationId xmlns:a16="http://schemas.microsoft.com/office/drawing/2014/main" id="{820A3D62-14DD-6548-8407-F47B485FF541}"/>
              </a:ext>
            </a:extLst>
          </p:cNvPr>
          <p:cNvPicPr>
            <a:picLocks noChangeAspect="1"/>
          </p:cNvPicPr>
          <p:nvPr/>
        </p:nvPicPr>
        <p:blipFill>
          <a:blip r:embed="rId3"/>
          <a:stretch>
            <a:fillRect/>
          </a:stretch>
        </p:blipFill>
        <p:spPr>
          <a:xfrm>
            <a:off x="9956951" y="296695"/>
            <a:ext cx="1949513" cy="550738"/>
          </a:xfrm>
          <a:prstGeom prst="rect">
            <a:avLst/>
          </a:prstGeom>
        </p:spPr>
      </p:pic>
      <p:sp>
        <p:nvSpPr>
          <p:cNvPr id="10" name="Rounded Rectangle 9">
            <a:extLst>
              <a:ext uri="{FF2B5EF4-FFF2-40B4-BE49-F238E27FC236}">
                <a16:creationId xmlns:a16="http://schemas.microsoft.com/office/drawing/2014/main" id="{8B666424-EA1E-8B44-A33B-80C6410C75F7}"/>
              </a:ext>
            </a:extLst>
          </p:cNvPr>
          <p:cNvSpPr/>
          <p:nvPr/>
        </p:nvSpPr>
        <p:spPr>
          <a:xfrm>
            <a:off x="841261" y="364258"/>
            <a:ext cx="4362016"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dirty="0"/>
              <a:t>RNA transcription</a:t>
            </a:r>
          </a:p>
        </p:txBody>
      </p:sp>
      <p:pic>
        <p:nvPicPr>
          <p:cNvPr id="2" name="Picture 1">
            <a:extLst>
              <a:ext uri="{FF2B5EF4-FFF2-40B4-BE49-F238E27FC236}">
                <a16:creationId xmlns:a16="http://schemas.microsoft.com/office/drawing/2014/main" id="{A66C3133-C34A-4644-B0E1-370F50BDB5F9}"/>
              </a:ext>
            </a:extLst>
          </p:cNvPr>
          <p:cNvPicPr>
            <a:picLocks noChangeAspect="1"/>
          </p:cNvPicPr>
          <p:nvPr/>
        </p:nvPicPr>
        <p:blipFill>
          <a:blip r:embed="rId4"/>
          <a:stretch>
            <a:fillRect/>
          </a:stretch>
        </p:blipFill>
        <p:spPr>
          <a:xfrm>
            <a:off x="6929720" y="1203438"/>
            <a:ext cx="4976744" cy="5152912"/>
          </a:xfrm>
          <a:prstGeom prst="rect">
            <a:avLst/>
          </a:prstGeom>
        </p:spPr>
      </p:pic>
      <p:sp>
        <p:nvSpPr>
          <p:cNvPr id="7" name="Rectangle 6">
            <a:extLst>
              <a:ext uri="{FF2B5EF4-FFF2-40B4-BE49-F238E27FC236}">
                <a16:creationId xmlns:a16="http://schemas.microsoft.com/office/drawing/2014/main" id="{5E8CAD3A-06C8-B44D-ADAD-557B2D73CCE7}"/>
              </a:ext>
            </a:extLst>
          </p:cNvPr>
          <p:cNvSpPr/>
          <p:nvPr/>
        </p:nvSpPr>
        <p:spPr>
          <a:xfrm>
            <a:off x="6712685" y="6176963"/>
            <a:ext cx="3684600" cy="430887"/>
          </a:xfrm>
          <a:prstGeom prst="rect">
            <a:avLst/>
          </a:prstGeom>
        </p:spPr>
        <p:txBody>
          <a:bodyPr wrap="square">
            <a:spAutoFit/>
          </a:bodyPr>
          <a:lstStyle/>
          <a:p>
            <a:r>
              <a:rPr lang="en-US" sz="1100" dirty="0"/>
              <a:t>Trends in Pharmacological Sciences, April 2021, Vol. 42, No. 4 https://</a:t>
            </a:r>
            <a:r>
              <a:rPr lang="en-US" sz="1100" dirty="0" err="1"/>
              <a:t>doi.org</a:t>
            </a:r>
            <a:r>
              <a:rPr lang="en-US" sz="1100" dirty="0"/>
              <a:t>/10.1016/j.tips.2021.01.006</a:t>
            </a:r>
            <a:endParaRPr lang="en-GB" sz="1100" dirty="0"/>
          </a:p>
        </p:txBody>
      </p:sp>
    </p:spTree>
    <p:extLst>
      <p:ext uri="{BB962C8B-B14F-4D97-AF65-F5344CB8AC3E}">
        <p14:creationId xmlns:p14="http://schemas.microsoft.com/office/powerpoint/2010/main" val="5796954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2168</TotalTime>
  <Words>758</Words>
  <Application>Microsoft Macintosh PowerPoint</Application>
  <PresentationFormat>Widescreen</PresentationFormat>
  <Paragraphs>241</Paragraphs>
  <Slides>14</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Andale Mono</vt:lpstr>
      <vt:lpstr>Arial</vt:lpstr>
      <vt:lpstr>Calibri</vt:lpstr>
      <vt:lpstr>Calibri Light</vt:lpstr>
      <vt:lpstr>system-ui</vt:lpstr>
      <vt:lpstr>Office Theme</vt:lpstr>
      <vt:lpstr>Introduction to RNAseq</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Jose Alejandro Herrera Romero</dc:creator>
  <cp:lastModifiedBy>Jose Alejandro Herrera Romero</cp:lastModifiedBy>
  <cp:revision>58</cp:revision>
  <dcterms:created xsi:type="dcterms:W3CDTF">2021-05-13T13:56:47Z</dcterms:created>
  <dcterms:modified xsi:type="dcterms:W3CDTF">2021-09-07T11:14:48Z</dcterms:modified>
</cp:coreProperties>
</file>